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60" r:id="rId8"/>
    <p:sldId id="273" r:id="rId9"/>
    <p:sldId id="274" r:id="rId10"/>
    <p:sldId id="275" r:id="rId11"/>
    <p:sldId id="270" r:id="rId12"/>
    <p:sldId id="276" r:id="rId13"/>
    <p:sldId id="269" r:id="rId14"/>
  </p:sldIdLst>
  <p:sldSz cx="9144000" cy="5143500" type="screen16x9"/>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Høj - DBU" initials="AH-D" lastIdx="1" clrIdx="0">
    <p:extLst>
      <p:ext uri="{19B8F6BF-5375-455C-9EA6-DF929625EA0E}">
        <p15:presenceInfo xmlns:p15="http://schemas.microsoft.com/office/powerpoint/2012/main" userId="S-1-5-21-343818398-861567501-725345543-9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EC9"/>
    <a:srgbClr val="DAD8D3"/>
    <a:srgbClr val="AD1221"/>
    <a:srgbClr val="91131E"/>
    <a:srgbClr val="000100"/>
    <a:srgbClr val="141313"/>
    <a:srgbClr val="1D1D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032EA-CF71-476C-98A2-0FA9F824ED2A}" v="43" dt="2019-09-30T21:01:00.527"/>
  </p1510:revLst>
</p1510:revInfo>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918" autoAdjust="0"/>
  </p:normalViewPr>
  <p:slideViewPr>
    <p:cSldViewPr snapToGrid="0" snapToObjects="1">
      <p:cViewPr varScale="1">
        <p:scale>
          <a:sx n="118" d="100"/>
          <a:sy n="118" d="100"/>
        </p:scale>
        <p:origin x="59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rønholm - DBU" userId="0bbfc1ba-fad4-4afe-ad78-f363bcdbdb1c" providerId="ADAL" clId="{098032EA-CF71-476C-98A2-0FA9F824ED2A}"/>
    <pc:docChg chg="undo custSel addSld delSld modSld sldOrd">
      <pc:chgData name="Adam Grønholm - DBU" userId="0bbfc1ba-fad4-4afe-ad78-f363bcdbdb1c" providerId="ADAL" clId="{098032EA-CF71-476C-98A2-0FA9F824ED2A}" dt="2019-09-30T21:02:54.431" v="1424" actId="14100"/>
      <pc:docMkLst>
        <pc:docMk/>
      </pc:docMkLst>
      <pc:sldChg chg="modSp">
        <pc:chgData name="Adam Grønholm - DBU" userId="0bbfc1ba-fad4-4afe-ad78-f363bcdbdb1c" providerId="ADAL" clId="{098032EA-CF71-476C-98A2-0FA9F824ED2A}" dt="2019-09-25T11:55:49.890" v="1101" actId="113"/>
        <pc:sldMkLst>
          <pc:docMk/>
          <pc:sldMk cId="2397185531" sldId="256"/>
        </pc:sldMkLst>
        <pc:spChg chg="mod">
          <ac:chgData name="Adam Grønholm - DBU" userId="0bbfc1ba-fad4-4afe-ad78-f363bcdbdb1c" providerId="ADAL" clId="{098032EA-CF71-476C-98A2-0FA9F824ED2A}" dt="2019-09-25T11:55:49.890" v="1101" actId="113"/>
          <ac:spMkLst>
            <pc:docMk/>
            <pc:sldMk cId="2397185531" sldId="256"/>
            <ac:spMk id="2" creationId="{00000000-0000-0000-0000-000000000000}"/>
          </ac:spMkLst>
        </pc:spChg>
        <pc:spChg chg="mod">
          <ac:chgData name="Adam Grønholm - DBU" userId="0bbfc1ba-fad4-4afe-ad78-f363bcdbdb1c" providerId="ADAL" clId="{098032EA-CF71-476C-98A2-0FA9F824ED2A}" dt="2019-09-25T11:49:23.762" v="983" actId="27636"/>
          <ac:spMkLst>
            <pc:docMk/>
            <pc:sldMk cId="2397185531" sldId="256"/>
            <ac:spMk id="3" creationId="{00000000-0000-0000-0000-000000000000}"/>
          </ac:spMkLst>
        </pc:spChg>
        <pc:picChg chg="mod">
          <ac:chgData name="Adam Grønholm - DBU" userId="0bbfc1ba-fad4-4afe-ad78-f363bcdbdb1c" providerId="ADAL" clId="{098032EA-CF71-476C-98A2-0FA9F824ED2A}" dt="2019-09-25T08:24:00.650" v="857" actId="1076"/>
          <ac:picMkLst>
            <pc:docMk/>
            <pc:sldMk cId="2397185531" sldId="256"/>
            <ac:picMk id="1026" creationId="{00000000-0000-0000-0000-000000000000}"/>
          </ac:picMkLst>
        </pc:picChg>
      </pc:sldChg>
      <pc:sldChg chg="modSp">
        <pc:chgData name="Adam Grønholm - DBU" userId="0bbfc1ba-fad4-4afe-ad78-f363bcdbdb1c" providerId="ADAL" clId="{098032EA-CF71-476C-98A2-0FA9F824ED2A}" dt="2019-09-25T11:56:42.698" v="1124" actId="27636"/>
        <pc:sldMkLst>
          <pc:docMk/>
          <pc:sldMk cId="2156555729" sldId="257"/>
        </pc:sldMkLst>
        <pc:spChg chg="mod">
          <ac:chgData name="Adam Grønholm - DBU" userId="0bbfc1ba-fad4-4afe-ad78-f363bcdbdb1c" providerId="ADAL" clId="{098032EA-CF71-476C-98A2-0FA9F824ED2A}" dt="2019-09-25T11:56:42.698" v="1124" actId="27636"/>
          <ac:spMkLst>
            <pc:docMk/>
            <pc:sldMk cId="2156555729" sldId="257"/>
            <ac:spMk id="2" creationId="{00000000-0000-0000-0000-000000000000}"/>
          </ac:spMkLst>
        </pc:spChg>
        <pc:spChg chg="mod">
          <ac:chgData name="Adam Grønholm - DBU" userId="0bbfc1ba-fad4-4afe-ad78-f363bcdbdb1c" providerId="ADAL" clId="{098032EA-CF71-476C-98A2-0FA9F824ED2A}" dt="2019-09-25T11:12:09.421" v="956" actId="14100"/>
          <ac:spMkLst>
            <pc:docMk/>
            <pc:sldMk cId="2156555729" sldId="257"/>
            <ac:spMk id="3" creationId="{00000000-0000-0000-0000-000000000000}"/>
          </ac:spMkLst>
        </pc:spChg>
        <pc:picChg chg="mod">
          <ac:chgData name="Adam Grønholm - DBU" userId="0bbfc1ba-fad4-4afe-ad78-f363bcdbdb1c" providerId="ADAL" clId="{098032EA-CF71-476C-98A2-0FA9F824ED2A}" dt="2019-09-25T11:12:15.093" v="957" actId="14100"/>
          <ac:picMkLst>
            <pc:docMk/>
            <pc:sldMk cId="2156555729" sldId="257"/>
            <ac:picMk id="4" creationId="{00000000-0000-0000-0000-000000000000}"/>
          </ac:picMkLst>
        </pc:picChg>
        <pc:picChg chg="mod">
          <ac:chgData name="Adam Grønholm - DBU" userId="0bbfc1ba-fad4-4afe-ad78-f363bcdbdb1c" providerId="ADAL" clId="{098032EA-CF71-476C-98A2-0FA9F824ED2A}" dt="2019-09-25T11:12:22.420" v="959" actId="1076"/>
          <ac:picMkLst>
            <pc:docMk/>
            <pc:sldMk cId="2156555729" sldId="257"/>
            <ac:picMk id="5" creationId="{00000000-0000-0000-0000-000000000000}"/>
          </ac:picMkLst>
        </pc:picChg>
      </pc:sldChg>
      <pc:sldChg chg="modSp">
        <pc:chgData name="Adam Grønholm - DBU" userId="0bbfc1ba-fad4-4afe-ad78-f363bcdbdb1c" providerId="ADAL" clId="{098032EA-CF71-476C-98A2-0FA9F824ED2A}" dt="2019-09-30T21:02:00.202" v="1421" actId="1076"/>
        <pc:sldMkLst>
          <pc:docMk/>
          <pc:sldMk cId="2975951820" sldId="259"/>
        </pc:sldMkLst>
        <pc:spChg chg="mod">
          <ac:chgData name="Adam Grønholm - DBU" userId="0bbfc1ba-fad4-4afe-ad78-f363bcdbdb1c" providerId="ADAL" clId="{098032EA-CF71-476C-98A2-0FA9F824ED2A}" dt="2019-09-25T11:57:07.650" v="1129" actId="20577"/>
          <ac:spMkLst>
            <pc:docMk/>
            <pc:sldMk cId="2975951820" sldId="259"/>
            <ac:spMk id="2" creationId="{00000000-0000-0000-0000-000000000000}"/>
          </ac:spMkLst>
        </pc:spChg>
        <pc:spChg chg="mod">
          <ac:chgData name="Adam Grønholm - DBU" userId="0bbfc1ba-fad4-4afe-ad78-f363bcdbdb1c" providerId="ADAL" clId="{098032EA-CF71-476C-98A2-0FA9F824ED2A}" dt="2019-09-30T21:02:00.202" v="1421" actId="1076"/>
          <ac:spMkLst>
            <pc:docMk/>
            <pc:sldMk cId="2975951820" sldId="259"/>
            <ac:spMk id="3" creationId="{00000000-0000-0000-0000-000000000000}"/>
          </ac:spMkLst>
        </pc:spChg>
        <pc:picChg chg="mod">
          <ac:chgData name="Adam Grønholm - DBU" userId="0bbfc1ba-fad4-4afe-ad78-f363bcdbdb1c" providerId="ADAL" clId="{098032EA-CF71-476C-98A2-0FA9F824ED2A}" dt="2019-09-30T21:00:53.774" v="1403" actId="1076"/>
          <ac:picMkLst>
            <pc:docMk/>
            <pc:sldMk cId="2975951820" sldId="259"/>
            <ac:picMk id="4" creationId="{00000000-0000-0000-0000-000000000000}"/>
          </ac:picMkLst>
        </pc:picChg>
        <pc:picChg chg="mod">
          <ac:chgData name="Adam Grønholm - DBU" userId="0bbfc1ba-fad4-4afe-ad78-f363bcdbdb1c" providerId="ADAL" clId="{098032EA-CF71-476C-98A2-0FA9F824ED2A}" dt="2019-09-30T21:00:56.996" v="1404" actId="1076"/>
          <ac:picMkLst>
            <pc:docMk/>
            <pc:sldMk cId="2975951820" sldId="259"/>
            <ac:picMk id="5" creationId="{00000000-0000-0000-0000-000000000000}"/>
          </ac:picMkLst>
        </pc:picChg>
        <pc:picChg chg="mod">
          <ac:chgData name="Adam Grønholm - DBU" userId="0bbfc1ba-fad4-4afe-ad78-f363bcdbdb1c" providerId="ADAL" clId="{098032EA-CF71-476C-98A2-0FA9F824ED2A}" dt="2019-09-30T21:01:00.527" v="1405" actId="1076"/>
          <ac:picMkLst>
            <pc:docMk/>
            <pc:sldMk cId="2975951820" sldId="259"/>
            <ac:picMk id="1030" creationId="{00000000-0000-0000-0000-000000000000}"/>
          </ac:picMkLst>
        </pc:picChg>
      </pc:sldChg>
      <pc:sldChg chg="modSp">
        <pc:chgData name="Adam Grønholm - DBU" userId="0bbfc1ba-fad4-4afe-ad78-f363bcdbdb1c" providerId="ADAL" clId="{098032EA-CF71-476C-98A2-0FA9F824ED2A}" dt="2019-09-30T14:27:05.634" v="1215" actId="20577"/>
        <pc:sldMkLst>
          <pc:docMk/>
          <pc:sldMk cId="318243497" sldId="260"/>
        </pc:sldMkLst>
        <pc:spChg chg="mod">
          <ac:chgData name="Adam Grønholm - DBU" userId="0bbfc1ba-fad4-4afe-ad78-f363bcdbdb1c" providerId="ADAL" clId="{098032EA-CF71-476C-98A2-0FA9F824ED2A}" dt="2019-09-25T11:53:28.176" v="1017" actId="20577"/>
          <ac:spMkLst>
            <pc:docMk/>
            <pc:sldMk cId="318243497" sldId="260"/>
            <ac:spMk id="2" creationId="{00000000-0000-0000-0000-000000000000}"/>
          </ac:spMkLst>
        </pc:spChg>
        <pc:spChg chg="mod">
          <ac:chgData name="Adam Grønholm - DBU" userId="0bbfc1ba-fad4-4afe-ad78-f363bcdbdb1c" providerId="ADAL" clId="{098032EA-CF71-476C-98A2-0FA9F824ED2A}" dt="2019-09-30T14:27:05.634" v="1215" actId="20577"/>
          <ac:spMkLst>
            <pc:docMk/>
            <pc:sldMk cId="318243497" sldId="260"/>
            <ac:spMk id="3" creationId="{00000000-0000-0000-0000-000000000000}"/>
          </ac:spMkLst>
        </pc:spChg>
      </pc:sldChg>
      <pc:sldChg chg="del">
        <pc:chgData name="Adam Grønholm - DBU" userId="0bbfc1ba-fad4-4afe-ad78-f363bcdbdb1c" providerId="ADAL" clId="{098032EA-CF71-476C-98A2-0FA9F824ED2A}" dt="2019-09-25T11:49:09.028" v="981" actId="2696"/>
        <pc:sldMkLst>
          <pc:docMk/>
          <pc:sldMk cId="2541380904" sldId="268"/>
        </pc:sldMkLst>
      </pc:sldChg>
      <pc:sldChg chg="modSp">
        <pc:chgData name="Adam Grønholm - DBU" userId="0bbfc1ba-fad4-4afe-ad78-f363bcdbdb1c" providerId="ADAL" clId="{098032EA-CF71-476C-98A2-0FA9F824ED2A}" dt="2019-09-25T11:50:00.669" v="986" actId="255"/>
        <pc:sldMkLst>
          <pc:docMk/>
          <pc:sldMk cId="364649900" sldId="269"/>
        </pc:sldMkLst>
        <pc:spChg chg="mod">
          <ac:chgData name="Adam Grønholm - DBU" userId="0bbfc1ba-fad4-4afe-ad78-f363bcdbdb1c" providerId="ADAL" clId="{098032EA-CF71-476C-98A2-0FA9F824ED2A}" dt="2019-09-25T11:50:00.669" v="986" actId="255"/>
          <ac:spMkLst>
            <pc:docMk/>
            <pc:sldMk cId="364649900" sldId="269"/>
            <ac:spMk id="3" creationId="{00000000-0000-0000-0000-000000000000}"/>
          </ac:spMkLst>
        </pc:spChg>
      </pc:sldChg>
      <pc:sldChg chg="modSp">
        <pc:chgData name="Adam Grønholm - DBU" userId="0bbfc1ba-fad4-4afe-ad78-f363bcdbdb1c" providerId="ADAL" clId="{098032EA-CF71-476C-98A2-0FA9F824ED2A}" dt="2019-09-25T07:40:31.076" v="318" actId="1076"/>
        <pc:sldMkLst>
          <pc:docMk/>
          <pc:sldMk cId="793220002" sldId="270"/>
        </pc:sldMkLst>
        <pc:spChg chg="mod">
          <ac:chgData name="Adam Grønholm - DBU" userId="0bbfc1ba-fad4-4afe-ad78-f363bcdbdb1c" providerId="ADAL" clId="{098032EA-CF71-476C-98A2-0FA9F824ED2A}" dt="2019-09-25T07:40:23.030" v="317" actId="207"/>
          <ac:spMkLst>
            <pc:docMk/>
            <pc:sldMk cId="793220002" sldId="270"/>
            <ac:spMk id="2" creationId="{F17BF056-575D-4F99-8570-7522058B8109}"/>
          </ac:spMkLst>
        </pc:spChg>
        <pc:spChg chg="mod">
          <ac:chgData name="Adam Grønholm - DBU" userId="0bbfc1ba-fad4-4afe-ad78-f363bcdbdb1c" providerId="ADAL" clId="{098032EA-CF71-476C-98A2-0FA9F824ED2A}" dt="2019-09-25T07:40:31.076" v="318" actId="1076"/>
          <ac:spMkLst>
            <pc:docMk/>
            <pc:sldMk cId="793220002" sldId="270"/>
            <ac:spMk id="3" creationId="{C477F37F-5FC1-4598-B462-9C2D46DC2C88}"/>
          </ac:spMkLst>
        </pc:spChg>
      </pc:sldChg>
      <pc:sldChg chg="addSp delSp modSp add del">
        <pc:chgData name="Adam Grønholm - DBU" userId="0bbfc1ba-fad4-4afe-ad78-f363bcdbdb1c" providerId="ADAL" clId="{098032EA-CF71-476C-98A2-0FA9F824ED2A}" dt="2019-09-30T14:18:21.646" v="1197" actId="2696"/>
        <pc:sldMkLst>
          <pc:docMk/>
          <pc:sldMk cId="1605939970" sldId="271"/>
        </pc:sldMkLst>
        <pc:spChg chg="mod">
          <ac:chgData name="Adam Grønholm - DBU" userId="0bbfc1ba-fad4-4afe-ad78-f363bcdbdb1c" providerId="ADAL" clId="{098032EA-CF71-476C-98A2-0FA9F824ED2A}" dt="2019-09-25T07:42:30.465" v="399" actId="207"/>
          <ac:spMkLst>
            <pc:docMk/>
            <pc:sldMk cId="1605939970" sldId="271"/>
            <ac:spMk id="2" creationId="{A6CC8D9E-F891-48DC-8117-977C1483E66B}"/>
          </ac:spMkLst>
        </pc:spChg>
        <pc:spChg chg="mod">
          <ac:chgData name="Adam Grønholm - DBU" userId="0bbfc1ba-fad4-4afe-ad78-f363bcdbdb1c" providerId="ADAL" clId="{098032EA-CF71-476C-98A2-0FA9F824ED2A}" dt="2019-09-25T11:51:35.900" v="997" actId="14100"/>
          <ac:spMkLst>
            <pc:docMk/>
            <pc:sldMk cId="1605939970" sldId="271"/>
            <ac:spMk id="3" creationId="{7C603775-656B-4C60-807F-502FCBEF8788}"/>
          </ac:spMkLst>
        </pc:spChg>
        <pc:spChg chg="add del mod">
          <ac:chgData name="Adam Grønholm - DBU" userId="0bbfc1ba-fad4-4afe-ad78-f363bcdbdb1c" providerId="ADAL" clId="{098032EA-CF71-476C-98A2-0FA9F824ED2A}" dt="2019-09-25T08:21:16.929" v="795" actId="931"/>
          <ac:spMkLst>
            <pc:docMk/>
            <pc:sldMk cId="1605939970" sldId="271"/>
            <ac:spMk id="5" creationId="{CEBB5534-C97C-46E4-9396-32E25DB1F01D}"/>
          </ac:spMkLst>
        </pc:spChg>
        <pc:graphicFrameChg chg="add del">
          <ac:chgData name="Adam Grønholm - DBU" userId="0bbfc1ba-fad4-4afe-ad78-f363bcdbdb1c" providerId="ADAL" clId="{098032EA-CF71-476C-98A2-0FA9F824ED2A}" dt="2019-09-25T07:59:25.906" v="512" actId="478"/>
          <ac:graphicFrameMkLst>
            <pc:docMk/>
            <pc:sldMk cId="1605939970" sldId="271"/>
            <ac:graphicFrameMk id="4" creationId="{C2B79FB7-2D53-4E0F-9AB9-D24C715E0C23}"/>
          </ac:graphicFrameMkLst>
        </pc:graphicFrameChg>
        <pc:picChg chg="add mod">
          <ac:chgData name="Adam Grønholm - DBU" userId="0bbfc1ba-fad4-4afe-ad78-f363bcdbdb1c" providerId="ADAL" clId="{098032EA-CF71-476C-98A2-0FA9F824ED2A}" dt="2019-09-25T08:21:48.513" v="803" actId="1076"/>
          <ac:picMkLst>
            <pc:docMk/>
            <pc:sldMk cId="1605939970" sldId="271"/>
            <ac:picMk id="7" creationId="{A5BC6599-3D41-4183-B59D-4D6B2AECBD2E}"/>
          </ac:picMkLst>
        </pc:picChg>
      </pc:sldChg>
      <pc:sldChg chg="modSp add del">
        <pc:chgData name="Adam Grønholm - DBU" userId="0bbfc1ba-fad4-4afe-ad78-f363bcdbdb1c" providerId="ADAL" clId="{098032EA-CF71-476C-98A2-0FA9F824ED2A}" dt="2019-09-30T14:19:27.480" v="1201" actId="2696"/>
        <pc:sldMkLst>
          <pc:docMk/>
          <pc:sldMk cId="1033948996" sldId="272"/>
        </pc:sldMkLst>
        <pc:spChg chg="mod">
          <ac:chgData name="Adam Grønholm - DBU" userId="0bbfc1ba-fad4-4afe-ad78-f363bcdbdb1c" providerId="ADAL" clId="{098032EA-CF71-476C-98A2-0FA9F824ED2A}" dt="2019-09-25T08:18:34.611" v="702" actId="207"/>
          <ac:spMkLst>
            <pc:docMk/>
            <pc:sldMk cId="1033948996" sldId="272"/>
            <ac:spMk id="2" creationId="{19E38F5D-7CAC-4BB7-B315-BC1B3E730AF2}"/>
          </ac:spMkLst>
        </pc:spChg>
        <pc:spChg chg="mod">
          <ac:chgData name="Adam Grønholm - DBU" userId="0bbfc1ba-fad4-4afe-ad78-f363bcdbdb1c" providerId="ADAL" clId="{098032EA-CF71-476C-98A2-0FA9F824ED2A}" dt="2019-09-30T14:18:38.810" v="1199" actId="20577"/>
          <ac:spMkLst>
            <pc:docMk/>
            <pc:sldMk cId="1033948996" sldId="272"/>
            <ac:spMk id="3" creationId="{D8BFB2E0-BAB6-492E-9CF6-CC411FD211E7}"/>
          </ac:spMkLst>
        </pc:spChg>
      </pc:sldChg>
      <pc:sldChg chg="modSp add del ord">
        <pc:chgData name="Adam Grønholm - DBU" userId="0bbfc1ba-fad4-4afe-ad78-f363bcdbdb1c" providerId="ADAL" clId="{098032EA-CF71-476C-98A2-0FA9F824ED2A}" dt="2019-09-25T11:49:33.636" v="984" actId="2696"/>
        <pc:sldMkLst>
          <pc:docMk/>
          <pc:sldMk cId="2582487537" sldId="273"/>
        </pc:sldMkLst>
        <pc:spChg chg="mod">
          <ac:chgData name="Adam Grønholm - DBU" userId="0bbfc1ba-fad4-4afe-ad78-f363bcdbdb1c" providerId="ADAL" clId="{098032EA-CF71-476C-98A2-0FA9F824ED2A}" dt="2019-09-25T11:35:54.966" v="980" actId="255"/>
          <ac:spMkLst>
            <pc:docMk/>
            <pc:sldMk cId="2582487537" sldId="273"/>
            <ac:spMk id="2" creationId="{5AF2E76B-6E1F-4A6E-B254-2655C3F4C2C8}"/>
          </ac:spMkLst>
        </pc:spChg>
        <pc:spChg chg="mod">
          <ac:chgData name="Adam Grønholm - DBU" userId="0bbfc1ba-fad4-4afe-ad78-f363bcdbdb1c" providerId="ADAL" clId="{098032EA-CF71-476C-98A2-0FA9F824ED2A}" dt="2019-09-25T11:10:53.309" v="912"/>
          <ac:spMkLst>
            <pc:docMk/>
            <pc:sldMk cId="2582487537" sldId="273"/>
            <ac:spMk id="3" creationId="{FA7C3FC7-7AAF-488B-8D5A-26CAAF77B4B8}"/>
          </ac:spMkLst>
        </pc:spChg>
      </pc:sldChg>
      <pc:sldChg chg="add">
        <pc:chgData name="Adam Grønholm - DBU" userId="0bbfc1ba-fad4-4afe-ad78-f363bcdbdb1c" providerId="ADAL" clId="{098032EA-CF71-476C-98A2-0FA9F824ED2A}" dt="2019-09-30T14:18:18.524" v="1196"/>
        <pc:sldMkLst>
          <pc:docMk/>
          <pc:sldMk cId="187386498" sldId="274"/>
        </pc:sldMkLst>
      </pc:sldChg>
      <pc:sldChg chg="modSp add">
        <pc:chgData name="Adam Grønholm - DBU" userId="0bbfc1ba-fad4-4afe-ad78-f363bcdbdb1c" providerId="ADAL" clId="{098032EA-CF71-476C-98A2-0FA9F824ED2A}" dt="2019-09-30T21:02:54.431" v="1424" actId="14100"/>
        <pc:sldMkLst>
          <pc:docMk/>
          <pc:sldMk cId="3701601201" sldId="275"/>
        </pc:sldMkLst>
        <pc:spChg chg="mod">
          <ac:chgData name="Adam Grønholm - DBU" userId="0bbfc1ba-fad4-4afe-ad78-f363bcdbdb1c" providerId="ADAL" clId="{098032EA-CF71-476C-98A2-0FA9F824ED2A}" dt="2019-09-30T21:02:54.431" v="1424" actId="14100"/>
          <ac:spMkLst>
            <pc:docMk/>
            <pc:sldMk cId="3701601201" sldId="275"/>
            <ac:spMk id="3" creationId="{D8BFB2E0-BAB6-492E-9CF6-CC411FD211E7}"/>
          </ac:spMkLst>
        </pc:spChg>
      </pc:sldChg>
      <pc:sldChg chg="addSp delSp modSp add">
        <pc:chgData name="Adam Grønholm - DBU" userId="0bbfc1ba-fad4-4afe-ad78-f363bcdbdb1c" providerId="ADAL" clId="{098032EA-CF71-476C-98A2-0FA9F824ED2A}" dt="2019-09-30T20:59:41.279" v="1402" actId="20577"/>
        <pc:sldMkLst>
          <pc:docMk/>
          <pc:sldMk cId="1900632201" sldId="276"/>
        </pc:sldMkLst>
        <pc:spChg chg="mod">
          <ac:chgData name="Adam Grønholm - DBU" userId="0bbfc1ba-fad4-4afe-ad78-f363bcdbdb1c" providerId="ADAL" clId="{098032EA-CF71-476C-98A2-0FA9F824ED2A}" dt="2019-09-30T20:59:41.279" v="1402" actId="20577"/>
          <ac:spMkLst>
            <pc:docMk/>
            <pc:sldMk cId="1900632201" sldId="276"/>
            <ac:spMk id="2" creationId="{83EBD841-452D-4F4C-9766-89D8DEA851DE}"/>
          </ac:spMkLst>
        </pc:spChg>
        <pc:spChg chg="del">
          <ac:chgData name="Adam Grønholm - DBU" userId="0bbfc1ba-fad4-4afe-ad78-f363bcdbdb1c" providerId="ADAL" clId="{098032EA-CF71-476C-98A2-0FA9F824ED2A}" dt="2019-09-30T20:23:35.987" v="1361" actId="931"/>
          <ac:spMkLst>
            <pc:docMk/>
            <pc:sldMk cId="1900632201" sldId="276"/>
            <ac:spMk id="3" creationId="{DA22DF30-A634-404F-AF18-A0B650420ED0}"/>
          </ac:spMkLst>
        </pc:spChg>
        <pc:picChg chg="add mod">
          <ac:chgData name="Adam Grønholm - DBU" userId="0bbfc1ba-fad4-4afe-ad78-f363bcdbdb1c" providerId="ADAL" clId="{098032EA-CF71-476C-98A2-0FA9F824ED2A}" dt="2019-09-30T20:25:56.645" v="1378" actId="14100"/>
          <ac:picMkLst>
            <pc:docMk/>
            <pc:sldMk cId="1900632201" sldId="276"/>
            <ac:picMk id="5" creationId="{12000104-F75F-4B41-96E6-FE73FE4D2445}"/>
          </ac:picMkLst>
        </pc:picChg>
        <pc:picChg chg="add mod">
          <ac:chgData name="Adam Grønholm - DBU" userId="0bbfc1ba-fad4-4afe-ad78-f363bcdbdb1c" providerId="ADAL" clId="{098032EA-CF71-476C-98A2-0FA9F824ED2A}" dt="2019-09-30T20:28:02.273" v="1389" actId="1076"/>
          <ac:picMkLst>
            <pc:docMk/>
            <pc:sldMk cId="1900632201" sldId="276"/>
            <ac:picMk id="7" creationId="{19C53BB7-59EC-462B-ADDD-20E8DC1AAAAD}"/>
          </ac:picMkLst>
        </pc:picChg>
        <pc:cxnChg chg="add del mod">
          <ac:chgData name="Adam Grønholm - DBU" userId="0bbfc1ba-fad4-4afe-ad78-f363bcdbdb1c" providerId="ADAL" clId="{098032EA-CF71-476C-98A2-0FA9F824ED2A}" dt="2019-09-30T20:26:32.122" v="1381" actId="11529"/>
          <ac:cxnSpMkLst>
            <pc:docMk/>
            <pc:sldMk cId="1900632201" sldId="276"/>
            <ac:cxnSpMk id="9" creationId="{56CC663D-C7F8-4E77-98D2-8C08831296FB}"/>
          </ac:cxnSpMkLst>
        </pc:cxnChg>
        <pc:cxnChg chg="add mod">
          <ac:chgData name="Adam Grønholm - DBU" userId="0bbfc1ba-fad4-4afe-ad78-f363bcdbdb1c" providerId="ADAL" clId="{098032EA-CF71-476C-98A2-0FA9F824ED2A}" dt="2019-09-30T20:27:29.983" v="1385" actId="208"/>
          <ac:cxnSpMkLst>
            <pc:docMk/>
            <pc:sldMk cId="1900632201" sldId="276"/>
            <ac:cxnSpMk id="11" creationId="{C8D350D7-E42A-48D4-ACD3-F80D904AA1D1}"/>
          </ac:cxnSpMkLst>
        </pc:cxnChg>
        <pc:cxnChg chg="add mod">
          <ac:chgData name="Adam Grønholm - DBU" userId="0bbfc1ba-fad4-4afe-ad78-f363bcdbdb1c" providerId="ADAL" clId="{098032EA-CF71-476C-98A2-0FA9F824ED2A}" dt="2019-09-30T20:27:38.467" v="1386" actId="208"/>
          <ac:cxnSpMkLst>
            <pc:docMk/>
            <pc:sldMk cId="1900632201" sldId="276"/>
            <ac:cxnSpMk id="14" creationId="{C542B9F3-48DA-49DA-BB28-C8483DD6667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71753" y="876148"/>
            <a:ext cx="7405016" cy="651566"/>
          </a:xfrm>
        </p:spPr>
        <p:txBody>
          <a:bodyPr>
            <a:normAutofit/>
          </a:bodyPr>
          <a:lstStyle>
            <a:lvl1pPr algn="l">
              <a:defRPr sz="2400"/>
            </a:lvl1pPr>
          </a:lstStyle>
          <a:p>
            <a:r>
              <a:rPr lang="da-DK" dirty="0"/>
              <a:t>Klik for at redigere i masteren</a:t>
            </a:r>
          </a:p>
        </p:txBody>
      </p:sp>
      <p:sp>
        <p:nvSpPr>
          <p:cNvPr id="3" name="Undertitel 2"/>
          <p:cNvSpPr>
            <a:spLocks noGrp="1"/>
          </p:cNvSpPr>
          <p:nvPr>
            <p:ph type="subTitle" idx="1"/>
          </p:nvPr>
        </p:nvSpPr>
        <p:spPr>
          <a:xfrm>
            <a:off x="871753" y="1527715"/>
            <a:ext cx="6033416" cy="131445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spTree>
    <p:extLst>
      <p:ext uri="{BB962C8B-B14F-4D97-AF65-F5344CB8AC3E}">
        <p14:creationId xmlns:p14="http://schemas.microsoft.com/office/powerpoint/2010/main" val="390717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56832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med Billede">
    <p:spTree>
      <p:nvGrpSpPr>
        <p:cNvPr id="1" name=""/>
        <p:cNvGrpSpPr/>
        <p:nvPr/>
      </p:nvGrpSpPr>
      <p:grpSpPr>
        <a:xfrm>
          <a:off x="0" y="0"/>
          <a:ext cx="0" cy="0"/>
          <a:chOff x="0" y="0"/>
          <a:chExt cx="0" cy="0"/>
        </a:xfrm>
      </p:grpSpPr>
      <p:sp>
        <p:nvSpPr>
          <p:cNvPr id="5" name="Pladsholder til billede 4"/>
          <p:cNvSpPr>
            <a:spLocks noGrp="1"/>
          </p:cNvSpPr>
          <p:nvPr>
            <p:ph type="pic" sz="quarter" idx="10"/>
          </p:nvPr>
        </p:nvSpPr>
        <p:spPr>
          <a:xfrm>
            <a:off x="0" y="0"/>
            <a:ext cx="9144000" cy="4527550"/>
          </a:xfrm>
        </p:spPr>
        <p:txBody>
          <a:bodyPr/>
          <a:lstStyle/>
          <a:p>
            <a:endParaRPr lang="da-DK"/>
          </a:p>
        </p:txBody>
      </p:sp>
    </p:spTree>
    <p:extLst>
      <p:ext uri="{BB962C8B-B14F-4D97-AF65-F5344CB8AC3E}">
        <p14:creationId xmlns:p14="http://schemas.microsoft.com/office/powerpoint/2010/main" val="214891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5844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78924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4484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1631156"/>
            <a:ext cx="4040188" cy="2829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6" y="1631156"/>
            <a:ext cx="4041775" cy="2829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6718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Tree>
    <p:extLst>
      <p:ext uri="{BB962C8B-B14F-4D97-AF65-F5344CB8AC3E}">
        <p14:creationId xmlns:p14="http://schemas.microsoft.com/office/powerpoint/2010/main" val="404132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3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04788"/>
            <a:ext cx="5111750" cy="4229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076327"/>
            <a:ext cx="3008313" cy="3357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Tree>
    <p:extLst>
      <p:ext uri="{BB962C8B-B14F-4D97-AF65-F5344CB8AC3E}">
        <p14:creationId xmlns:p14="http://schemas.microsoft.com/office/powerpoint/2010/main" val="334078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96900"/>
            <a:ext cx="5486400" cy="425054"/>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25603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38219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Tree>
    <p:extLst>
      <p:ext uri="{BB962C8B-B14F-4D97-AF65-F5344CB8AC3E}">
        <p14:creationId xmlns:p14="http://schemas.microsoft.com/office/powerpoint/2010/main" val="37062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1" y="0"/>
            <a:ext cx="9144000" cy="5143500"/>
          </a:xfrm>
          <a:prstGeom prst="rect">
            <a:avLst/>
          </a:prstGeom>
          <a:gradFill flip="none" rotWithShape="1">
            <a:gsLst>
              <a:gs pos="100000">
                <a:schemeClr val="bg1">
                  <a:lumMod val="85000"/>
                </a:schemeClr>
              </a:gs>
              <a:gs pos="0">
                <a:schemeClr val="bg1">
                  <a:lumMod val="9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p:cNvSpPr/>
          <p:nvPr userDrawn="1"/>
        </p:nvSpPr>
        <p:spPr>
          <a:xfrm>
            <a:off x="-1" y="4535617"/>
            <a:ext cx="9144001" cy="607883"/>
          </a:xfrm>
          <a:prstGeom prst="rect">
            <a:avLst/>
          </a:prstGeom>
          <a:gradFill flip="none" rotWithShape="1">
            <a:gsLst>
              <a:gs pos="0">
                <a:srgbClr val="AD1221"/>
              </a:gs>
              <a:gs pos="100000">
                <a:srgbClr val="91131E"/>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13" name="Billede 12" descr="DBU-hvid-streg.eps"/>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a:off x="0" y="2978019"/>
            <a:ext cx="4711348" cy="4699451"/>
          </a:xfrm>
          <a:prstGeom prst="rect">
            <a:avLst/>
          </a:prstGeom>
        </p:spPr>
      </p:pic>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1200151"/>
            <a:ext cx="8229600" cy="302129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0" name="Lige forbindelse 9"/>
          <p:cNvCxnSpPr/>
          <p:nvPr userDrawn="1"/>
        </p:nvCxnSpPr>
        <p:spPr>
          <a:xfrm>
            <a:off x="-1" y="4535617"/>
            <a:ext cx="914400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Billede 10" descr="DBU-fv-rund.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54146" y="4611205"/>
            <a:ext cx="465308" cy="465308"/>
          </a:xfrm>
          <a:prstGeom prst="rect">
            <a:avLst/>
          </a:prstGeom>
        </p:spPr>
      </p:pic>
      <p:sp>
        <p:nvSpPr>
          <p:cNvPr id="14" name="Tekstfelt 13"/>
          <p:cNvSpPr txBox="1"/>
          <p:nvPr userDrawn="1"/>
        </p:nvSpPr>
        <p:spPr>
          <a:xfrm>
            <a:off x="6044674" y="4737747"/>
            <a:ext cx="2387578" cy="230832"/>
          </a:xfrm>
          <a:prstGeom prst="rect">
            <a:avLst/>
          </a:prstGeom>
          <a:noFill/>
        </p:spPr>
        <p:txBody>
          <a:bodyPr wrap="square" rtlCol="0">
            <a:spAutoFit/>
          </a:bodyPr>
          <a:lstStyle/>
          <a:p>
            <a:pPr algn="r">
              <a:tabLst/>
            </a:pPr>
            <a:r>
              <a:rPr lang="da-DK" sz="900" b="0" i="0" kern="0" cap="small" spc="90" dirty="0">
                <a:solidFill>
                  <a:schemeClr val="bg1"/>
                </a:solidFill>
                <a:latin typeface="Montserrat"/>
                <a:cs typeface="Montserrat"/>
              </a:rPr>
              <a:t>EN DEL AF NOGET STØRRE</a:t>
            </a:r>
          </a:p>
        </p:txBody>
      </p:sp>
      <p:sp>
        <p:nvSpPr>
          <p:cNvPr id="15" name="Tekstfelt 14"/>
          <p:cNvSpPr txBox="1"/>
          <p:nvPr userDrawn="1"/>
        </p:nvSpPr>
        <p:spPr>
          <a:xfrm>
            <a:off x="457200" y="4744649"/>
            <a:ext cx="3562239" cy="230832"/>
          </a:xfrm>
          <a:prstGeom prst="rect">
            <a:avLst/>
          </a:prstGeom>
          <a:noFill/>
        </p:spPr>
        <p:txBody>
          <a:bodyPr wrap="square" rtlCol="0">
            <a:spAutoFit/>
          </a:bodyPr>
          <a:lstStyle/>
          <a:p>
            <a:pPr algn="l"/>
            <a:r>
              <a:rPr lang="da-DK" sz="900" b="0" i="0" kern="900" spc="60" dirty="0">
                <a:solidFill>
                  <a:schemeClr val="bg1"/>
                </a:solidFill>
                <a:latin typeface="Montserrat Semi Bold"/>
                <a:cs typeface="Montserrat Semi Bold"/>
              </a:rPr>
              <a:t>Dansk Boldspil-Union  </a:t>
            </a:r>
            <a:r>
              <a:rPr lang="da-DK" sz="900" b="0" i="0" kern="900" spc="40" dirty="0">
                <a:solidFill>
                  <a:schemeClr val="bg1"/>
                </a:solidFill>
                <a:latin typeface="Montserrat Light"/>
                <a:cs typeface="Montserrat Light"/>
              </a:rPr>
              <a:t>/ Formanden</a:t>
            </a:r>
          </a:p>
        </p:txBody>
      </p:sp>
    </p:spTree>
    <p:extLst>
      <p:ext uri="{BB962C8B-B14F-4D97-AF65-F5344CB8AC3E}">
        <p14:creationId xmlns:p14="http://schemas.microsoft.com/office/powerpoint/2010/main" val="291377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100" b="0" i="0" kern="1200" cap="all" spc="120">
          <a:solidFill>
            <a:schemeClr val="tx1">
              <a:lumMod val="75000"/>
              <a:lumOff val="25000"/>
            </a:schemeClr>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1pPr>
      <a:lvl2pPr marL="742950" indent="-28575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1371" y="587601"/>
            <a:ext cx="8801257" cy="651566"/>
          </a:xfrm>
        </p:spPr>
        <p:txBody>
          <a:bodyPr>
            <a:normAutofit fontScale="90000"/>
          </a:bodyPr>
          <a:lstStyle/>
          <a:p>
            <a:pPr algn="ctr"/>
            <a:r>
              <a:rPr lang="da-DK" sz="2800" b="1" spc="90" dirty="0">
                <a:solidFill>
                  <a:srgbClr val="AD1221"/>
                </a:solidFill>
                <a:latin typeface="Montserrat"/>
                <a:cs typeface="Montserrat"/>
              </a:rPr>
              <a:t>GOOD GOVERNANCE og ordentlighed </a:t>
            </a:r>
            <a:br>
              <a:rPr lang="da-DK" sz="2800" spc="90" dirty="0">
                <a:solidFill>
                  <a:srgbClr val="AD1221"/>
                </a:solidFill>
                <a:latin typeface="Montserrat"/>
                <a:cs typeface="Montserrat"/>
              </a:rPr>
            </a:br>
            <a:r>
              <a:rPr lang="da-DK" sz="2800" spc="90" dirty="0">
                <a:solidFill>
                  <a:srgbClr val="AD1221"/>
                </a:solidFill>
                <a:latin typeface="Montserrat"/>
                <a:cs typeface="Montserrat"/>
              </a:rPr>
              <a:t>- </a:t>
            </a:r>
            <a:r>
              <a:rPr lang="da-DK" sz="2000" spc="90" dirty="0">
                <a:solidFill>
                  <a:srgbClr val="AD1221"/>
                </a:solidFill>
                <a:latin typeface="Montserrat"/>
                <a:cs typeface="Montserrat"/>
              </a:rPr>
              <a:t>ledetråde i håndteringen af VM i Qatar 2022</a:t>
            </a:r>
            <a:br>
              <a:rPr lang="da-DK" sz="2800" spc="90" dirty="0">
                <a:solidFill>
                  <a:srgbClr val="AD1221"/>
                </a:solidFill>
                <a:latin typeface="Montserrat"/>
                <a:cs typeface="Montserrat"/>
              </a:rPr>
            </a:br>
            <a:endParaRPr lang="da-DK" sz="2800" dirty="0">
              <a:solidFill>
                <a:srgbClr val="AD1221"/>
              </a:solidFill>
              <a:latin typeface="Montserrat"/>
              <a:cs typeface="Montserrat"/>
            </a:endParaRPr>
          </a:p>
        </p:txBody>
      </p:sp>
      <p:sp>
        <p:nvSpPr>
          <p:cNvPr id="3" name="Undertitel 2"/>
          <p:cNvSpPr>
            <a:spLocks noGrp="1"/>
          </p:cNvSpPr>
          <p:nvPr>
            <p:ph type="subTitle" idx="1"/>
          </p:nvPr>
        </p:nvSpPr>
        <p:spPr>
          <a:xfrm>
            <a:off x="232611" y="1626982"/>
            <a:ext cx="4275221" cy="2351460"/>
          </a:xfrm>
        </p:spPr>
        <p:txBody>
          <a:bodyPr>
            <a:normAutofit fontScale="70000" lnSpcReduction="20000"/>
          </a:bodyPr>
          <a:lstStyle/>
          <a:p>
            <a:endParaRPr lang="da-DK" dirty="0">
              <a:solidFill>
                <a:schemeClr val="tx1">
                  <a:lumMod val="75000"/>
                  <a:lumOff val="25000"/>
                </a:schemeClr>
              </a:solidFill>
            </a:endParaRPr>
          </a:p>
          <a:p>
            <a:r>
              <a:rPr lang="da-DK" sz="2000" b="1" dirty="0">
                <a:solidFill>
                  <a:schemeClr val="tx1">
                    <a:lumMod val="75000"/>
                    <a:lumOff val="25000"/>
                  </a:schemeClr>
                </a:solidFill>
              </a:rPr>
              <a:t>Folketingets Kulturudvalg, 2. oktober 2019 </a:t>
            </a:r>
          </a:p>
          <a:p>
            <a:endParaRPr lang="da-DK" sz="2000" b="1" dirty="0">
              <a:solidFill>
                <a:schemeClr val="tx1">
                  <a:lumMod val="75000"/>
                  <a:lumOff val="25000"/>
                </a:schemeClr>
              </a:solidFill>
              <a:latin typeface="Montserrat Light"/>
              <a:cs typeface="Montserrat Light"/>
            </a:endParaRPr>
          </a:p>
          <a:p>
            <a:r>
              <a:rPr lang="da-DK" sz="2000" b="1" dirty="0">
                <a:solidFill>
                  <a:schemeClr val="tx1">
                    <a:lumMod val="75000"/>
                    <a:lumOff val="25000"/>
                  </a:schemeClr>
                </a:solidFill>
              </a:rPr>
              <a:t>Jesper Møller</a:t>
            </a:r>
          </a:p>
          <a:p>
            <a:r>
              <a:rPr lang="da-DK" sz="2000" b="1" dirty="0">
                <a:solidFill>
                  <a:schemeClr val="tx1">
                    <a:lumMod val="75000"/>
                    <a:lumOff val="25000"/>
                  </a:schemeClr>
                </a:solidFill>
              </a:rPr>
              <a:t>Formand</a:t>
            </a:r>
          </a:p>
          <a:p>
            <a:r>
              <a:rPr lang="da-DK" sz="2000" b="1" dirty="0">
                <a:solidFill>
                  <a:schemeClr val="tx1">
                    <a:lumMod val="75000"/>
                    <a:lumOff val="25000"/>
                  </a:schemeClr>
                </a:solidFill>
                <a:latin typeface="Montserrat Light"/>
                <a:cs typeface="Montserrat Light"/>
              </a:rPr>
              <a:t>Dansk Boldspil-Union</a:t>
            </a:r>
          </a:p>
          <a:p>
            <a:endParaRPr lang="da-DK" sz="2000" b="1" dirty="0">
              <a:solidFill>
                <a:schemeClr val="tx1">
                  <a:lumMod val="75000"/>
                  <a:lumOff val="25000"/>
                </a:schemeClr>
              </a:solidFill>
            </a:endParaRPr>
          </a:p>
          <a:p>
            <a:r>
              <a:rPr lang="da-DK" sz="2000" b="1" dirty="0">
                <a:solidFill>
                  <a:schemeClr val="tx1">
                    <a:lumMod val="75000"/>
                    <a:lumOff val="25000"/>
                  </a:schemeClr>
                </a:solidFill>
                <a:latin typeface="Montserrat Light"/>
                <a:cs typeface="Montserrat Light"/>
              </a:rPr>
              <a:t>Niels Nygaard</a:t>
            </a:r>
          </a:p>
          <a:p>
            <a:r>
              <a:rPr lang="da-DK" sz="2000" b="1" dirty="0">
                <a:solidFill>
                  <a:schemeClr val="tx1">
                    <a:lumMod val="75000"/>
                    <a:lumOff val="25000"/>
                  </a:schemeClr>
                </a:solidFill>
              </a:rPr>
              <a:t>Formand </a:t>
            </a:r>
          </a:p>
          <a:p>
            <a:r>
              <a:rPr lang="da-DK" sz="2000" b="1" dirty="0">
                <a:solidFill>
                  <a:schemeClr val="tx1">
                    <a:lumMod val="75000"/>
                    <a:lumOff val="25000"/>
                  </a:schemeClr>
                </a:solidFill>
                <a:latin typeface="Montserrat Light"/>
                <a:cs typeface="Montserrat Light"/>
              </a:rPr>
              <a:t>Danmarks Idrætsforbund</a:t>
            </a:r>
          </a:p>
        </p:txBody>
      </p:sp>
      <p:pic>
        <p:nvPicPr>
          <p:cNvPr id="1026" name="Picture 2" descr="Billedresultat for blatter tpi fi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653" y="1731256"/>
            <a:ext cx="3959736" cy="242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9074" y="945769"/>
            <a:ext cx="8229600" cy="3021291"/>
          </a:xfrm>
        </p:spPr>
        <p:txBody>
          <a:bodyPr/>
          <a:lstStyle/>
          <a:p>
            <a:pPr marL="0" indent="0" algn="ctr">
              <a:buNone/>
            </a:pPr>
            <a:endParaRPr lang="da-DK" dirty="0"/>
          </a:p>
          <a:p>
            <a:pPr marL="0" indent="0" algn="ctr">
              <a:buNone/>
            </a:pPr>
            <a:endParaRPr lang="da-DK" dirty="0"/>
          </a:p>
          <a:p>
            <a:pPr marL="0" indent="0" algn="ctr">
              <a:buNone/>
            </a:pPr>
            <a:endParaRPr lang="da-DK" dirty="0"/>
          </a:p>
          <a:p>
            <a:pPr marL="0" indent="0" algn="ctr">
              <a:buNone/>
            </a:pPr>
            <a:endParaRPr lang="da-DK" dirty="0"/>
          </a:p>
          <a:p>
            <a:pPr marL="0" indent="0" algn="ctr">
              <a:buNone/>
            </a:pPr>
            <a:r>
              <a:rPr lang="da-DK" sz="4000" b="1" dirty="0"/>
              <a:t>SPØRGSMÅL?</a:t>
            </a:r>
          </a:p>
        </p:txBody>
      </p:sp>
    </p:spTree>
    <p:extLst>
      <p:ext uri="{BB962C8B-B14F-4D97-AF65-F5344CB8AC3E}">
        <p14:creationId xmlns:p14="http://schemas.microsoft.com/office/powerpoint/2010/main" val="36464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819" y="122896"/>
            <a:ext cx="8482848" cy="857250"/>
          </a:xfrm>
        </p:spPr>
        <p:txBody>
          <a:bodyPr>
            <a:normAutofit/>
          </a:bodyPr>
          <a:lstStyle/>
          <a:p>
            <a:r>
              <a:rPr lang="da-DK" dirty="0">
                <a:solidFill>
                  <a:srgbClr val="C00000"/>
                </a:solidFill>
              </a:rPr>
              <a:t>FIFA, UEFA og DBU</a:t>
            </a:r>
            <a:br>
              <a:rPr lang="da-DK" dirty="0">
                <a:solidFill>
                  <a:srgbClr val="C00000"/>
                </a:solidFill>
              </a:rPr>
            </a:br>
            <a:r>
              <a:rPr lang="da-DK" dirty="0">
                <a:solidFill>
                  <a:srgbClr val="C00000"/>
                </a:solidFill>
              </a:rPr>
              <a:t>- REFORMER AF GOOD GOVERNANCE</a:t>
            </a:r>
          </a:p>
        </p:txBody>
      </p:sp>
      <p:sp>
        <p:nvSpPr>
          <p:cNvPr id="3" name="Pladsholder til indhold 2"/>
          <p:cNvSpPr>
            <a:spLocks noGrp="1"/>
          </p:cNvSpPr>
          <p:nvPr>
            <p:ph idx="1"/>
          </p:nvPr>
        </p:nvSpPr>
        <p:spPr>
          <a:xfrm>
            <a:off x="4581116" y="1042454"/>
            <a:ext cx="4562884" cy="3516227"/>
          </a:xfrm>
        </p:spPr>
        <p:txBody>
          <a:bodyPr>
            <a:normAutofit/>
          </a:bodyPr>
          <a:lstStyle/>
          <a:p>
            <a:pPr marL="0" indent="0">
              <a:buNone/>
            </a:pPr>
            <a:r>
              <a:rPr lang="da-DK" b="1" dirty="0"/>
              <a:t>FIFA</a:t>
            </a:r>
            <a:r>
              <a:rPr lang="da-DK" dirty="0"/>
              <a:t> på vej ud af krisen?</a:t>
            </a:r>
          </a:p>
          <a:p>
            <a:pPr>
              <a:buFontTx/>
              <a:buChar char="-"/>
            </a:pPr>
            <a:r>
              <a:rPr lang="da-DK" dirty="0"/>
              <a:t>Reformer i 2011 og i 2016 skal forbedre organisationens </a:t>
            </a:r>
            <a:r>
              <a:rPr lang="da-DK" dirty="0" err="1"/>
              <a:t>governance</a:t>
            </a:r>
            <a:endParaRPr lang="da-DK" dirty="0"/>
          </a:p>
          <a:p>
            <a:pPr>
              <a:buFontTx/>
              <a:buChar char="-"/>
            </a:pPr>
            <a:r>
              <a:rPr lang="da-DK" dirty="0"/>
              <a:t>Klar opdeling af udøvende, lovgivende og dømmende magt</a:t>
            </a:r>
          </a:p>
          <a:p>
            <a:pPr marL="0" indent="0">
              <a:buNone/>
            </a:pPr>
            <a:br>
              <a:rPr lang="da-DK" dirty="0"/>
            </a:br>
            <a:endParaRPr lang="da-DK" dirty="0"/>
          </a:p>
          <a:p>
            <a:pPr marL="0" indent="0">
              <a:buNone/>
            </a:pPr>
            <a:r>
              <a:rPr lang="da-DK" b="1" dirty="0">
                <a:sym typeface="Wingdings" panose="05000000000000000000" pitchFamily="2" charset="2"/>
              </a:rPr>
              <a:t>UEFA </a:t>
            </a:r>
            <a:r>
              <a:rPr lang="da-DK" dirty="0">
                <a:sym typeface="Wingdings" panose="05000000000000000000" pitchFamily="2" charset="2"/>
              </a:rPr>
              <a:t>følger trop i 2017:</a:t>
            </a:r>
          </a:p>
          <a:p>
            <a:pPr>
              <a:buFontTx/>
              <a:buChar char="-"/>
            </a:pPr>
            <a:r>
              <a:rPr lang="da-DK" dirty="0">
                <a:sym typeface="Wingdings" panose="05000000000000000000" pitchFamily="2" charset="2"/>
              </a:rPr>
              <a:t>Begrænsning af valgperioder</a:t>
            </a:r>
          </a:p>
          <a:p>
            <a:pPr>
              <a:buFontTx/>
              <a:buChar char="-"/>
            </a:pPr>
            <a:r>
              <a:rPr lang="da-DK" dirty="0">
                <a:sym typeface="Wingdings" panose="05000000000000000000" pitchFamily="2" charset="2"/>
              </a:rPr>
              <a:t>Governance &amp; Compliance Committee</a:t>
            </a:r>
          </a:p>
          <a:p>
            <a:pPr>
              <a:buFontTx/>
              <a:buChar char="-"/>
            </a:pPr>
            <a:r>
              <a:rPr lang="da-DK" dirty="0">
                <a:sym typeface="Wingdings" panose="05000000000000000000" pitchFamily="2" charset="2"/>
              </a:rPr>
              <a:t>Etik og </a:t>
            </a:r>
            <a:r>
              <a:rPr lang="da-DK" dirty="0" err="1">
                <a:sym typeface="Wingdings" panose="05000000000000000000" pitchFamily="2" charset="2"/>
              </a:rPr>
              <a:t>good</a:t>
            </a:r>
            <a:r>
              <a:rPr lang="da-DK" dirty="0">
                <a:sym typeface="Wingdings" panose="05000000000000000000" pitchFamily="2" charset="2"/>
              </a:rPr>
              <a:t> governance indført som målsætning i UEFA’s statutter</a:t>
            </a:r>
          </a:p>
          <a:p>
            <a:pPr marL="0" indent="0">
              <a:buNone/>
            </a:pPr>
            <a:endParaRPr lang="da-DK" dirty="0"/>
          </a:p>
        </p:txBody>
      </p:sp>
      <p:pic>
        <p:nvPicPr>
          <p:cNvPr id="4" name="Billede 3"/>
          <p:cNvPicPr>
            <a:picLocks noChangeAspect="1"/>
          </p:cNvPicPr>
          <p:nvPr/>
        </p:nvPicPr>
        <p:blipFill>
          <a:blip r:embed="rId2"/>
          <a:stretch>
            <a:fillRect/>
          </a:stretch>
        </p:blipFill>
        <p:spPr>
          <a:xfrm>
            <a:off x="209778" y="1042454"/>
            <a:ext cx="3800036" cy="1905262"/>
          </a:xfrm>
          <a:prstGeom prst="rect">
            <a:avLst/>
          </a:prstGeom>
        </p:spPr>
      </p:pic>
      <p:pic>
        <p:nvPicPr>
          <p:cNvPr id="5" name="Billede 4"/>
          <p:cNvPicPr>
            <a:picLocks noChangeAspect="1"/>
          </p:cNvPicPr>
          <p:nvPr/>
        </p:nvPicPr>
        <p:blipFill>
          <a:blip r:embed="rId3"/>
          <a:stretch>
            <a:fillRect/>
          </a:stretch>
        </p:blipFill>
        <p:spPr>
          <a:xfrm>
            <a:off x="209778" y="3148415"/>
            <a:ext cx="3800036" cy="1136921"/>
          </a:xfrm>
          <a:prstGeom prst="rect">
            <a:avLst/>
          </a:prstGeom>
        </p:spPr>
      </p:pic>
    </p:spTree>
    <p:extLst>
      <p:ext uri="{BB962C8B-B14F-4D97-AF65-F5344CB8AC3E}">
        <p14:creationId xmlns:p14="http://schemas.microsoft.com/office/powerpoint/2010/main" val="215655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C00000"/>
                </a:solidFill>
              </a:rPr>
              <a:t>DBU: SAMARBEJDE STYRKER INTEGRITETEN</a:t>
            </a:r>
          </a:p>
        </p:txBody>
      </p:sp>
      <p:sp>
        <p:nvSpPr>
          <p:cNvPr id="3" name="Pladsholder til indhold 2"/>
          <p:cNvSpPr>
            <a:spLocks noGrp="1"/>
          </p:cNvSpPr>
          <p:nvPr>
            <p:ph idx="1"/>
          </p:nvPr>
        </p:nvSpPr>
        <p:spPr>
          <a:xfrm>
            <a:off x="0" y="962648"/>
            <a:ext cx="5696794" cy="3313933"/>
          </a:xfrm>
        </p:spPr>
        <p:txBody>
          <a:bodyPr>
            <a:noAutofit/>
          </a:bodyPr>
          <a:lstStyle/>
          <a:p>
            <a:r>
              <a:rPr lang="da-DK" sz="1300" dirty="0"/>
              <a:t>Samarbejde med stærke organisationer for at fremme </a:t>
            </a:r>
            <a:r>
              <a:rPr lang="da-DK" sz="1300" dirty="0" err="1"/>
              <a:t>good</a:t>
            </a:r>
            <a:r>
              <a:rPr lang="da-DK" sz="1300" dirty="0"/>
              <a:t> </a:t>
            </a:r>
            <a:r>
              <a:rPr lang="da-DK" sz="1300" dirty="0" err="1"/>
              <a:t>governance</a:t>
            </a:r>
            <a:endParaRPr lang="da-DK" sz="1300" dirty="0"/>
          </a:p>
          <a:p>
            <a:endParaRPr lang="da-DK" sz="1300" dirty="0"/>
          </a:p>
          <a:p>
            <a:r>
              <a:rPr lang="da-DK" sz="1300" dirty="0"/>
              <a:t>Tæt dialog med International Labour Organization (ILO) og The Building &amp; </a:t>
            </a:r>
            <a:r>
              <a:rPr lang="da-DK" sz="1300" dirty="0" err="1"/>
              <a:t>Workers</a:t>
            </a:r>
            <a:r>
              <a:rPr lang="da-DK" sz="1300" dirty="0"/>
              <a:t>’ international (BWI).</a:t>
            </a:r>
          </a:p>
          <a:p>
            <a:endParaRPr lang="da-DK" sz="1300" dirty="0"/>
          </a:p>
          <a:p>
            <a:r>
              <a:rPr lang="da-DK" sz="1300" dirty="0"/>
              <a:t>Kritisk dialog med arrangører og beslutningstagere samt site visits til Qatar med fagbevægelse i 2016 og 2019</a:t>
            </a:r>
            <a:br>
              <a:rPr lang="da-DK" sz="1300" dirty="0"/>
            </a:br>
            <a:endParaRPr lang="da-DK" sz="1300" dirty="0"/>
          </a:p>
          <a:p>
            <a:r>
              <a:rPr lang="da-DK" sz="1300" dirty="0"/>
              <a:t>Amnestys seneste rapport om Qatar: </a:t>
            </a:r>
          </a:p>
          <a:p>
            <a:pPr lvl="1"/>
            <a:r>
              <a:rPr lang="da-DK" sz="1300" dirty="0"/>
              <a:t>Forbedringerne kommer alt for langsomt, der er stadig masser af dybt kritisable forhold.</a:t>
            </a:r>
          </a:p>
          <a:p>
            <a:pPr lvl="1"/>
            <a:r>
              <a:rPr lang="da-DK" sz="1300" dirty="0"/>
              <a:t>MEN Amnesty understreger, at der er kommet forbedringer. De forbedringer kan tilskrives det fokus, der er kommet på menneskerettighedssituationen i forbindelse med det kommende VM i fodbold.</a:t>
            </a:r>
          </a:p>
          <a:p>
            <a:endParaRPr lang="da-DK" sz="1300" dirty="0"/>
          </a:p>
          <a:p>
            <a:endParaRPr lang="da-DK" sz="1300" dirty="0"/>
          </a:p>
        </p:txBody>
      </p:sp>
      <p:pic>
        <p:nvPicPr>
          <p:cNvPr id="4" name="Picture 6" descr="http://moedverden.dk/wp-content/uploads/2015/06/amnesty-internationa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500" y="943944"/>
            <a:ext cx="2659109" cy="11330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Billede 4"/>
          <p:cNvPicPr>
            <a:picLocks noChangeAspect="1"/>
          </p:cNvPicPr>
          <p:nvPr/>
        </p:nvPicPr>
        <p:blipFill>
          <a:blip r:embed="rId3"/>
          <a:stretch>
            <a:fillRect/>
          </a:stretch>
        </p:blipFill>
        <p:spPr>
          <a:xfrm>
            <a:off x="6400800" y="2114550"/>
            <a:ext cx="27432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Billedresultat for transparency inter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860" y="3128277"/>
            <a:ext cx="3304387" cy="815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95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C00000"/>
                </a:solidFill>
              </a:rPr>
              <a:t>HVORDAN SER FREMTIDEN UD?</a:t>
            </a:r>
          </a:p>
        </p:txBody>
      </p:sp>
      <p:sp>
        <p:nvSpPr>
          <p:cNvPr id="3" name="Pladsholder til indhold 2"/>
          <p:cNvSpPr>
            <a:spLocks noGrp="1"/>
          </p:cNvSpPr>
          <p:nvPr>
            <p:ph idx="1"/>
          </p:nvPr>
        </p:nvSpPr>
        <p:spPr>
          <a:xfrm>
            <a:off x="457200" y="1200151"/>
            <a:ext cx="8229600" cy="3358099"/>
          </a:xfrm>
        </p:spPr>
        <p:txBody>
          <a:bodyPr>
            <a:normAutofit fontScale="92500" lnSpcReduction="20000"/>
          </a:bodyPr>
          <a:lstStyle/>
          <a:p>
            <a:r>
              <a:rPr lang="da-DK" dirty="0"/>
              <a:t>DBU samarbejder med en række parter for at fremme </a:t>
            </a:r>
            <a:r>
              <a:rPr lang="da-DK" dirty="0" err="1"/>
              <a:t>good</a:t>
            </a:r>
            <a:r>
              <a:rPr lang="da-DK" dirty="0"/>
              <a:t> governance i international fodbold:</a:t>
            </a:r>
          </a:p>
          <a:p>
            <a:endParaRPr lang="da-DK" dirty="0"/>
          </a:p>
          <a:p>
            <a:pPr lvl="1"/>
            <a:r>
              <a:rPr lang="da-DK" dirty="0"/>
              <a:t>Det tætte </a:t>
            </a:r>
            <a:r>
              <a:rPr lang="da-DK" b="1" dirty="0"/>
              <a:t>nordiske samarbejde </a:t>
            </a:r>
            <a:r>
              <a:rPr lang="da-DK" dirty="0"/>
              <a:t>skal være en løftestang for </a:t>
            </a:r>
            <a:r>
              <a:rPr lang="da-DK" dirty="0" err="1"/>
              <a:t>good</a:t>
            </a:r>
            <a:r>
              <a:rPr lang="da-DK" dirty="0"/>
              <a:t> governance</a:t>
            </a:r>
            <a:br>
              <a:rPr lang="da-DK" dirty="0"/>
            </a:br>
            <a:endParaRPr lang="da-DK" dirty="0"/>
          </a:p>
          <a:p>
            <a:pPr lvl="1"/>
            <a:r>
              <a:rPr lang="da-DK" dirty="0"/>
              <a:t>Nødvendigt med </a:t>
            </a:r>
            <a:r>
              <a:rPr lang="da-DK" b="1" dirty="0"/>
              <a:t>nye alliancer </a:t>
            </a:r>
            <a:r>
              <a:rPr lang="da-DK" dirty="0"/>
              <a:t>ud over Europas grænser for at eksportere den danske/nordiske governance-model</a:t>
            </a:r>
            <a:br>
              <a:rPr lang="da-DK" dirty="0"/>
            </a:br>
            <a:endParaRPr lang="da-DK" dirty="0"/>
          </a:p>
          <a:p>
            <a:pPr lvl="1"/>
            <a:r>
              <a:rPr lang="da-DK" dirty="0"/>
              <a:t>Fortsætter </a:t>
            </a:r>
            <a:r>
              <a:rPr lang="da-DK" b="1" dirty="0"/>
              <a:t>kritisk dialog, </a:t>
            </a:r>
            <a:r>
              <a:rPr lang="da-DK" dirty="0"/>
              <a:t>lægger pres på, </a:t>
            </a:r>
            <a:r>
              <a:rPr lang="da-DK" b="1" dirty="0"/>
              <a:t>italesætter </a:t>
            </a:r>
            <a:r>
              <a:rPr lang="da-DK" dirty="0"/>
              <a:t>vores</a:t>
            </a:r>
            <a:r>
              <a:rPr lang="da-DK" b="1" dirty="0"/>
              <a:t> </a:t>
            </a:r>
            <a:r>
              <a:rPr lang="da-DK" dirty="0"/>
              <a:t>holdninger</a:t>
            </a:r>
            <a:br>
              <a:rPr lang="da-DK" dirty="0"/>
            </a:br>
            <a:endParaRPr lang="da-DK" dirty="0"/>
          </a:p>
          <a:p>
            <a:pPr lvl="1"/>
            <a:r>
              <a:rPr lang="da-DK" b="1" dirty="0"/>
              <a:t>Tålmodighed</a:t>
            </a:r>
            <a:r>
              <a:rPr lang="da-DK" dirty="0"/>
              <a:t> kræves: Det tog FIFA flere årtier at falde så dybt – det vil tage lang tid at få genopbygget organisationen igen</a:t>
            </a:r>
          </a:p>
          <a:p>
            <a:pPr marL="457200" lvl="1" indent="0">
              <a:buNone/>
            </a:pPr>
            <a:br>
              <a:rPr lang="da-DK" dirty="0"/>
            </a:br>
            <a:endParaRPr lang="da-DK" dirty="0"/>
          </a:p>
        </p:txBody>
      </p:sp>
    </p:spTree>
    <p:extLst>
      <p:ext uri="{BB962C8B-B14F-4D97-AF65-F5344CB8AC3E}">
        <p14:creationId xmlns:p14="http://schemas.microsoft.com/office/powerpoint/2010/main" val="31824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D74F8-C3EF-4851-BB77-E9B9D79F9F1F}"/>
              </a:ext>
            </a:extLst>
          </p:cNvPr>
          <p:cNvSpPr>
            <a:spLocks noGrp="1"/>
          </p:cNvSpPr>
          <p:nvPr>
            <p:ph type="title"/>
          </p:nvPr>
        </p:nvSpPr>
        <p:spPr/>
        <p:txBody>
          <a:bodyPr/>
          <a:lstStyle/>
          <a:p>
            <a:r>
              <a:rPr lang="da-DK" dirty="0">
                <a:solidFill>
                  <a:srgbClr val="C00000"/>
                </a:solidFill>
              </a:rPr>
              <a:t>Vi lægger pres, når Nye sager opstår</a:t>
            </a:r>
          </a:p>
        </p:txBody>
      </p:sp>
      <p:pic>
        <p:nvPicPr>
          <p:cNvPr id="7" name="Pladsholder til indhold 6" descr="Et billede, der indeholder skærmbillede, flaske&#10;&#10;Automatisk genereret beskrivelse">
            <a:extLst>
              <a:ext uri="{FF2B5EF4-FFF2-40B4-BE49-F238E27FC236}">
                <a16:creationId xmlns:a16="http://schemas.microsoft.com/office/drawing/2014/main" id="{57BFE7B6-916E-4092-B994-AF83118EC5D1}"/>
              </a:ext>
            </a:extLst>
          </p:cNvPr>
          <p:cNvPicPr>
            <a:picLocks noGrp="1" noChangeAspect="1"/>
          </p:cNvPicPr>
          <p:nvPr>
            <p:ph sz="half" idx="1"/>
          </p:nvPr>
        </p:nvPicPr>
        <p:blipFill>
          <a:blip r:embed="rId2"/>
          <a:stretch>
            <a:fillRect/>
          </a:stretch>
        </p:blipFill>
        <p:spPr>
          <a:xfrm>
            <a:off x="337558" y="1063228"/>
            <a:ext cx="3991099" cy="3081481"/>
          </a:xfrm>
        </p:spPr>
      </p:pic>
      <p:pic>
        <p:nvPicPr>
          <p:cNvPr id="9" name="Pladsholder til indhold 8" descr="Et billede, der indeholder person, udendørs, mand&#10;&#10;Automatisk genereret beskrivelse">
            <a:extLst>
              <a:ext uri="{FF2B5EF4-FFF2-40B4-BE49-F238E27FC236}">
                <a16:creationId xmlns:a16="http://schemas.microsoft.com/office/drawing/2014/main" id="{146D19F0-AAA7-41EA-8315-48786BF3E21C}"/>
              </a:ext>
            </a:extLst>
          </p:cNvPr>
          <p:cNvPicPr>
            <a:picLocks noGrp="1" noChangeAspect="1"/>
          </p:cNvPicPr>
          <p:nvPr>
            <p:ph sz="half" idx="2"/>
          </p:nvPr>
        </p:nvPicPr>
        <p:blipFill>
          <a:blip r:embed="rId3"/>
          <a:stretch>
            <a:fillRect/>
          </a:stretch>
        </p:blipFill>
        <p:spPr>
          <a:xfrm>
            <a:off x="4680825" y="1063229"/>
            <a:ext cx="4244630" cy="2829753"/>
          </a:xfrm>
        </p:spPr>
      </p:pic>
      <p:sp>
        <p:nvSpPr>
          <p:cNvPr id="10" name="Tekstfelt 9">
            <a:extLst>
              <a:ext uri="{FF2B5EF4-FFF2-40B4-BE49-F238E27FC236}">
                <a16:creationId xmlns:a16="http://schemas.microsoft.com/office/drawing/2014/main" id="{4120A9C5-40C6-46A7-95F9-9768C4B287C3}"/>
              </a:ext>
            </a:extLst>
          </p:cNvPr>
          <p:cNvSpPr txBox="1"/>
          <p:nvPr/>
        </p:nvSpPr>
        <p:spPr>
          <a:xfrm>
            <a:off x="4680825" y="3891706"/>
            <a:ext cx="4294061" cy="369332"/>
          </a:xfrm>
          <a:prstGeom prst="rect">
            <a:avLst/>
          </a:prstGeom>
          <a:noFill/>
        </p:spPr>
        <p:txBody>
          <a:bodyPr wrap="none" rtlCol="0">
            <a:spAutoFit/>
          </a:bodyPr>
          <a:lstStyle/>
          <a:p>
            <a:r>
              <a:rPr lang="da-DK" dirty="0"/>
              <a:t>Kvinder på stadion i Teheran, 2018 (</a:t>
            </a:r>
            <a:r>
              <a:rPr lang="da-DK" dirty="0" err="1"/>
              <a:t>scanpix</a:t>
            </a:r>
            <a:r>
              <a:rPr lang="da-DK" dirty="0"/>
              <a:t>)</a:t>
            </a:r>
          </a:p>
        </p:txBody>
      </p:sp>
    </p:spTree>
    <p:extLst>
      <p:ext uri="{BB962C8B-B14F-4D97-AF65-F5344CB8AC3E}">
        <p14:creationId xmlns:p14="http://schemas.microsoft.com/office/powerpoint/2010/main" val="47670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C8D9E-F891-48DC-8117-977C1483E66B}"/>
              </a:ext>
            </a:extLst>
          </p:cNvPr>
          <p:cNvSpPr>
            <a:spLocks noGrp="1"/>
          </p:cNvSpPr>
          <p:nvPr>
            <p:ph type="title"/>
          </p:nvPr>
        </p:nvSpPr>
        <p:spPr/>
        <p:txBody>
          <a:bodyPr/>
          <a:lstStyle/>
          <a:p>
            <a:r>
              <a:rPr lang="da-DK" b="1">
                <a:solidFill>
                  <a:srgbClr val="C00000"/>
                </a:solidFill>
              </a:rPr>
              <a:t>Qatar er HELE idrættens udfordring</a:t>
            </a:r>
            <a:br>
              <a:rPr lang="da-DK" b="1">
                <a:solidFill>
                  <a:srgbClr val="C00000"/>
                </a:solidFill>
              </a:rPr>
            </a:br>
            <a:r>
              <a:rPr lang="da-DK" b="1">
                <a:solidFill>
                  <a:srgbClr val="C00000"/>
                </a:solidFill>
              </a:rPr>
              <a:t> – ikke blot fodboldens</a:t>
            </a:r>
          </a:p>
        </p:txBody>
      </p:sp>
      <p:sp>
        <p:nvSpPr>
          <p:cNvPr id="3" name="Pladsholder til indhold 2">
            <a:extLst>
              <a:ext uri="{FF2B5EF4-FFF2-40B4-BE49-F238E27FC236}">
                <a16:creationId xmlns:a16="http://schemas.microsoft.com/office/drawing/2014/main" id="{7C603775-656B-4C60-807F-502FCBEF8788}"/>
              </a:ext>
            </a:extLst>
          </p:cNvPr>
          <p:cNvSpPr>
            <a:spLocks noGrp="1"/>
          </p:cNvSpPr>
          <p:nvPr>
            <p:ph sz="half" idx="1"/>
          </p:nvPr>
        </p:nvSpPr>
        <p:spPr>
          <a:xfrm>
            <a:off x="121378" y="1451888"/>
            <a:ext cx="4318000" cy="2545556"/>
          </a:xfrm>
        </p:spPr>
        <p:txBody>
          <a:bodyPr>
            <a:noAutofit/>
          </a:bodyPr>
          <a:lstStyle/>
          <a:p>
            <a:r>
              <a:rPr lang="da-DK" sz="1600" dirty="0"/>
              <a:t>VM i herrehåndbold, 2015</a:t>
            </a:r>
          </a:p>
          <a:p>
            <a:r>
              <a:rPr lang="da-DK" sz="1600" dirty="0"/>
              <a:t>VM i landevejscykling, 2016 </a:t>
            </a:r>
          </a:p>
          <a:p>
            <a:r>
              <a:rPr lang="da-DK" sz="1600" dirty="0"/>
              <a:t>VM i gymnastik, 2018</a:t>
            </a:r>
          </a:p>
          <a:p>
            <a:r>
              <a:rPr lang="en-US" sz="1600" dirty="0"/>
              <a:t>Special Olympics World Games, 2019 (Abu Dhabi)</a:t>
            </a:r>
            <a:endParaRPr lang="da-DK" sz="1600" dirty="0"/>
          </a:p>
          <a:p>
            <a:r>
              <a:rPr lang="da-DK" sz="1600" dirty="0"/>
              <a:t>VM i atletik, 2019</a:t>
            </a:r>
          </a:p>
          <a:p>
            <a:r>
              <a:rPr lang="da-DK" sz="1600" dirty="0"/>
              <a:t>World Beach Games, 2019</a:t>
            </a:r>
            <a:br>
              <a:rPr lang="da-DK" sz="1600" dirty="0"/>
            </a:br>
            <a:endParaRPr lang="da-DK" sz="1600" dirty="0"/>
          </a:p>
          <a:p>
            <a:r>
              <a:rPr lang="da-DK" sz="1600" dirty="0"/>
              <a:t>……og VM i fodbold, 2022</a:t>
            </a:r>
          </a:p>
        </p:txBody>
      </p:sp>
      <p:pic>
        <p:nvPicPr>
          <p:cNvPr id="7" name="Pladsholder til indhold 6" descr="Et billede, der indeholder bygning, himmel, udendørs, person&#10;&#10;Automatisk genereret beskrivelse">
            <a:extLst>
              <a:ext uri="{FF2B5EF4-FFF2-40B4-BE49-F238E27FC236}">
                <a16:creationId xmlns:a16="http://schemas.microsoft.com/office/drawing/2014/main" id="{A5BC6599-3D41-4183-B59D-4D6B2AECBD2E}"/>
              </a:ext>
            </a:extLst>
          </p:cNvPr>
          <p:cNvPicPr>
            <a:picLocks noGrp="1" noChangeAspect="1"/>
          </p:cNvPicPr>
          <p:nvPr>
            <p:ph sz="half" idx="2"/>
          </p:nvPr>
        </p:nvPicPr>
        <p:blipFill>
          <a:blip r:embed="rId2"/>
          <a:stretch>
            <a:fillRect/>
          </a:stretch>
        </p:blipFill>
        <p:spPr>
          <a:xfrm>
            <a:off x="4850072" y="1333226"/>
            <a:ext cx="3906253" cy="2929691"/>
          </a:xfrm>
        </p:spPr>
      </p:pic>
    </p:spTree>
    <p:extLst>
      <p:ext uri="{BB962C8B-B14F-4D97-AF65-F5344CB8AC3E}">
        <p14:creationId xmlns:p14="http://schemas.microsoft.com/office/powerpoint/2010/main" val="1873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38F5D-7CAC-4BB7-B315-BC1B3E730AF2}"/>
              </a:ext>
            </a:extLst>
          </p:cNvPr>
          <p:cNvSpPr>
            <a:spLocks noGrp="1"/>
          </p:cNvSpPr>
          <p:nvPr>
            <p:ph type="title"/>
          </p:nvPr>
        </p:nvSpPr>
        <p:spPr/>
        <p:txBody>
          <a:bodyPr>
            <a:normAutofit/>
          </a:bodyPr>
          <a:lstStyle/>
          <a:p>
            <a:r>
              <a:rPr lang="da-DK" sz="2400" b="1" dirty="0">
                <a:solidFill>
                  <a:srgbClr val="C00000"/>
                </a:solidFill>
              </a:rPr>
              <a:t>DIF og DBU’s holdning er klar:</a:t>
            </a:r>
          </a:p>
        </p:txBody>
      </p:sp>
      <p:sp>
        <p:nvSpPr>
          <p:cNvPr id="3" name="Pladsholder til indhold 2">
            <a:extLst>
              <a:ext uri="{FF2B5EF4-FFF2-40B4-BE49-F238E27FC236}">
                <a16:creationId xmlns:a16="http://schemas.microsoft.com/office/drawing/2014/main" id="{D8BFB2E0-BAB6-492E-9CF6-CC411FD211E7}"/>
              </a:ext>
            </a:extLst>
          </p:cNvPr>
          <p:cNvSpPr>
            <a:spLocks noGrp="1"/>
          </p:cNvSpPr>
          <p:nvPr>
            <p:ph idx="1"/>
          </p:nvPr>
        </p:nvSpPr>
        <p:spPr>
          <a:xfrm>
            <a:off x="385010" y="1157845"/>
            <a:ext cx="8370571" cy="3187578"/>
          </a:xfrm>
        </p:spPr>
        <p:txBody>
          <a:bodyPr>
            <a:normAutofit fontScale="70000" lnSpcReduction="20000"/>
          </a:bodyPr>
          <a:lstStyle/>
          <a:p>
            <a:pPr marL="0" indent="0">
              <a:buNone/>
            </a:pPr>
            <a:endParaRPr lang="da-DK" dirty="0"/>
          </a:p>
          <a:p>
            <a:r>
              <a:rPr lang="da-DK" sz="1800" dirty="0"/>
              <a:t>Beslutningen om Qatars værtskab er kontroversiel</a:t>
            </a:r>
            <a:br>
              <a:rPr lang="da-DK" sz="1800" dirty="0"/>
            </a:br>
            <a:endParaRPr lang="da-DK" sz="1800" dirty="0"/>
          </a:p>
          <a:p>
            <a:r>
              <a:rPr lang="da-DK" sz="1800" dirty="0"/>
              <a:t>Amnesty International og fagbevægelsen anbefaler kritisk dialog og </a:t>
            </a:r>
            <a:r>
              <a:rPr lang="da-DK" sz="1800" i="1" dirty="0"/>
              <a:t>ikke</a:t>
            </a:r>
            <a:r>
              <a:rPr lang="da-DK" sz="1800" dirty="0"/>
              <a:t> boykot. Derfor truer DBU og de nordiske fodboldforbund ikke med at blive væk. </a:t>
            </a:r>
          </a:p>
          <a:p>
            <a:pPr marL="0" indent="0">
              <a:buNone/>
            </a:pPr>
            <a:endParaRPr lang="da-DK" sz="1800" dirty="0"/>
          </a:p>
          <a:p>
            <a:r>
              <a:rPr lang="da-DK" sz="1800" dirty="0"/>
              <a:t>Vi tager debatten åbent med og i Qatar igen og igen (2016 og 2019 og..) Med fælles nordiske værdier og én fælles stemme.</a:t>
            </a:r>
            <a:br>
              <a:rPr lang="da-DK" sz="1800" dirty="0"/>
            </a:br>
            <a:endParaRPr lang="da-DK" sz="1800" dirty="0"/>
          </a:p>
          <a:p>
            <a:r>
              <a:rPr lang="da-DK" sz="1800" dirty="0"/>
              <a:t>DIF’s internationale strategi: DK skal have større international idrætspolitisk indflydelse. I stedet for at råbe udenfor vil vi ind i maskinrummet og arbejde for at fremme danske værdier som gennemsigtighed og lav korruption.</a:t>
            </a:r>
          </a:p>
          <a:p>
            <a:endParaRPr lang="da-DK" sz="1800" dirty="0"/>
          </a:p>
          <a:p>
            <a:r>
              <a:rPr lang="da-DK" sz="1800" dirty="0"/>
              <a:t>Siden 2013 har Danmark styrket sin repræsentation i de internationale politiske organer og ligger nu nummer 10 på den europæiske liste over de mest magtfulde idrætspolitiske nationer, og nummer 24 i verden (Kilde: DIF’s Idrætspolitiske Magtbarometer, 2017).</a:t>
            </a:r>
          </a:p>
          <a:p>
            <a:endParaRPr lang="da-DK" dirty="0"/>
          </a:p>
        </p:txBody>
      </p:sp>
    </p:spTree>
    <p:extLst>
      <p:ext uri="{BB962C8B-B14F-4D97-AF65-F5344CB8AC3E}">
        <p14:creationId xmlns:p14="http://schemas.microsoft.com/office/powerpoint/2010/main" val="370160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BF056-575D-4F99-8570-7522058B8109}"/>
              </a:ext>
            </a:extLst>
          </p:cNvPr>
          <p:cNvSpPr>
            <a:spLocks noGrp="1"/>
          </p:cNvSpPr>
          <p:nvPr>
            <p:ph type="title"/>
          </p:nvPr>
        </p:nvSpPr>
        <p:spPr>
          <a:xfrm>
            <a:off x="196427" y="205979"/>
            <a:ext cx="8744373" cy="994172"/>
          </a:xfrm>
        </p:spPr>
        <p:txBody>
          <a:bodyPr>
            <a:normAutofit fontScale="90000"/>
          </a:bodyPr>
          <a:lstStyle/>
          <a:p>
            <a:r>
              <a:rPr lang="da-DK" dirty="0">
                <a:solidFill>
                  <a:srgbClr val="C00000"/>
                </a:solidFill>
              </a:rPr>
              <a:t>samråd om internationale menneskerettigheder og forpligtelser ved afholdelse af store sportsbegivenheder (2015)</a:t>
            </a:r>
          </a:p>
        </p:txBody>
      </p:sp>
      <p:sp>
        <p:nvSpPr>
          <p:cNvPr id="3" name="Pladsholder til indhold 2">
            <a:extLst>
              <a:ext uri="{FF2B5EF4-FFF2-40B4-BE49-F238E27FC236}">
                <a16:creationId xmlns:a16="http://schemas.microsoft.com/office/drawing/2014/main" id="{C477F37F-5FC1-4598-B462-9C2D46DC2C88}"/>
              </a:ext>
            </a:extLst>
          </p:cNvPr>
          <p:cNvSpPr>
            <a:spLocks noGrp="1"/>
          </p:cNvSpPr>
          <p:nvPr>
            <p:ph idx="1"/>
          </p:nvPr>
        </p:nvSpPr>
        <p:spPr>
          <a:xfrm>
            <a:off x="453813" y="1267885"/>
            <a:ext cx="8229600" cy="3021291"/>
          </a:xfrm>
        </p:spPr>
        <p:txBody>
          <a:bodyPr>
            <a:normAutofit fontScale="92500" lnSpcReduction="10000"/>
          </a:bodyPr>
          <a:lstStyle/>
          <a:p>
            <a:r>
              <a:rPr lang="da-DK" dirty="0"/>
              <a:t>Marianne Jelved, daværende kulturminister:</a:t>
            </a:r>
          </a:p>
          <a:p>
            <a:pPr marL="400050" lvl="1" indent="0">
              <a:buNone/>
            </a:pPr>
            <a:endParaRPr lang="da-DK" i="1" dirty="0"/>
          </a:p>
          <a:p>
            <a:pPr marL="400050" lvl="1" indent="0">
              <a:buNone/>
            </a:pPr>
            <a:r>
              <a:rPr lang="da-DK" i="1" dirty="0"/>
              <a:t>”Menneskerettighederne skal respekteres, men vi må ikke lade idrætsudøverne være gidsler. Derfor har jeg ikke sat spørgsmålstegn ved, at VM afholdes i Qatar, men jeg opfordrer til mere åbenhed om beslutningsprocessen for, at de fik værtskabet”.</a:t>
            </a:r>
          </a:p>
          <a:p>
            <a:pPr marL="400050" lvl="1" indent="0">
              <a:buNone/>
            </a:pPr>
            <a:endParaRPr lang="da-DK" i="1" dirty="0"/>
          </a:p>
          <a:p>
            <a:pPr marL="400050" lvl="1" indent="0">
              <a:buNone/>
            </a:pPr>
            <a:r>
              <a:rPr lang="da-DK" i="1" dirty="0"/>
              <a:t>”Vi kan som politikere med kritisk dialog lægge pres på og give vores mening til kende, men vi kan som sådan ikke blande os i beslutningen om, hvem der får de store sportsbegivenheder… I det her tilfælde er det FIFA, det internationale fodboldforbund, som forhandler med landene om, hvor værtskabet skal være. FIFA er en privat organisation og kan selv bestemme den slags. Det er idrættens opgave, ikke vores”. </a:t>
            </a:r>
          </a:p>
        </p:txBody>
      </p:sp>
    </p:spTree>
    <p:extLst>
      <p:ext uri="{BB962C8B-B14F-4D97-AF65-F5344CB8AC3E}">
        <p14:creationId xmlns:p14="http://schemas.microsoft.com/office/powerpoint/2010/main" val="79322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BD841-452D-4F4C-9766-89D8DEA851DE}"/>
              </a:ext>
            </a:extLst>
          </p:cNvPr>
          <p:cNvSpPr>
            <a:spLocks noGrp="1"/>
          </p:cNvSpPr>
          <p:nvPr>
            <p:ph type="title"/>
          </p:nvPr>
        </p:nvSpPr>
        <p:spPr/>
        <p:txBody>
          <a:bodyPr/>
          <a:lstStyle/>
          <a:p>
            <a:r>
              <a:rPr lang="da-DK" b="1" dirty="0">
                <a:solidFill>
                  <a:srgbClr val="C00000"/>
                </a:solidFill>
              </a:rPr>
              <a:t>Men vi er klar til at gå langt og presse på!</a:t>
            </a:r>
          </a:p>
        </p:txBody>
      </p:sp>
      <p:pic>
        <p:nvPicPr>
          <p:cNvPr id="5" name="Pladsholder til indhold 4">
            <a:extLst>
              <a:ext uri="{FF2B5EF4-FFF2-40B4-BE49-F238E27FC236}">
                <a16:creationId xmlns:a16="http://schemas.microsoft.com/office/drawing/2014/main" id="{12000104-F75F-4B41-96E6-FE73FE4D2445}"/>
              </a:ext>
            </a:extLst>
          </p:cNvPr>
          <p:cNvPicPr>
            <a:picLocks noGrp="1" noChangeAspect="1"/>
          </p:cNvPicPr>
          <p:nvPr>
            <p:ph idx="1"/>
          </p:nvPr>
        </p:nvPicPr>
        <p:blipFill>
          <a:blip r:embed="rId2"/>
          <a:stretch>
            <a:fillRect/>
          </a:stretch>
        </p:blipFill>
        <p:spPr>
          <a:xfrm>
            <a:off x="3657527" y="1923159"/>
            <a:ext cx="5320586" cy="648591"/>
          </a:xfrm>
        </p:spPr>
      </p:pic>
      <p:pic>
        <p:nvPicPr>
          <p:cNvPr id="7" name="Billede 6" descr="Et billede, der indeholder skærmbillede, tekst&#10;&#10;Automatisk genereret beskrivelse">
            <a:extLst>
              <a:ext uri="{FF2B5EF4-FFF2-40B4-BE49-F238E27FC236}">
                <a16:creationId xmlns:a16="http://schemas.microsoft.com/office/drawing/2014/main" id="{19C53BB7-59EC-462B-ADDD-20E8DC1AAAAD}"/>
              </a:ext>
            </a:extLst>
          </p:cNvPr>
          <p:cNvPicPr>
            <a:picLocks noChangeAspect="1"/>
          </p:cNvPicPr>
          <p:nvPr/>
        </p:nvPicPr>
        <p:blipFill>
          <a:blip r:embed="rId3"/>
          <a:stretch>
            <a:fillRect/>
          </a:stretch>
        </p:blipFill>
        <p:spPr>
          <a:xfrm>
            <a:off x="165887" y="1063229"/>
            <a:ext cx="3309715" cy="3309715"/>
          </a:xfrm>
          <a:prstGeom prst="rect">
            <a:avLst/>
          </a:prstGeom>
        </p:spPr>
      </p:pic>
      <p:cxnSp>
        <p:nvCxnSpPr>
          <p:cNvPr id="11" name="Lige forbindelse 10">
            <a:extLst>
              <a:ext uri="{FF2B5EF4-FFF2-40B4-BE49-F238E27FC236}">
                <a16:creationId xmlns:a16="http://schemas.microsoft.com/office/drawing/2014/main" id="{C8D350D7-E42A-48D4-ACD3-F80D904AA1D1}"/>
              </a:ext>
            </a:extLst>
          </p:cNvPr>
          <p:cNvCxnSpPr>
            <a:cxnSpLocks/>
          </p:cNvCxnSpPr>
          <p:nvPr/>
        </p:nvCxnSpPr>
        <p:spPr>
          <a:xfrm>
            <a:off x="5454032" y="2306230"/>
            <a:ext cx="323276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Lige forbindelse 13">
            <a:extLst>
              <a:ext uri="{FF2B5EF4-FFF2-40B4-BE49-F238E27FC236}">
                <a16:creationId xmlns:a16="http://schemas.microsoft.com/office/drawing/2014/main" id="{C542B9F3-48DA-49DA-BB28-C8483DD6667B}"/>
              </a:ext>
            </a:extLst>
          </p:cNvPr>
          <p:cNvCxnSpPr/>
          <p:nvPr/>
        </p:nvCxnSpPr>
        <p:spPr>
          <a:xfrm>
            <a:off x="3738520" y="2508531"/>
            <a:ext cx="376279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63220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1D1D1C"/>
            </a:gs>
            <a:gs pos="100000">
              <a:srgbClr val="141313"/>
            </a:gs>
          </a:gsLst>
          <a:path path="circle">
            <a:fillToRect l="100000" t="100000"/>
          </a:path>
          <a:tileRect r="-100000" b="-100000"/>
        </a:gra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635C3CA58AF8B41832A286FD6F16765" ma:contentTypeVersion="12" ma:contentTypeDescription="Opret et nyt dokument." ma:contentTypeScope="" ma:versionID="87389cbd55a319e54aca3d9da3a55986">
  <xsd:schema xmlns:xsd="http://www.w3.org/2001/XMLSchema" xmlns:xs="http://www.w3.org/2001/XMLSchema" xmlns:p="http://schemas.microsoft.com/office/2006/metadata/properties" xmlns:ns2="d231c9d6-8b98-4240-8655-92ac11c82dc0" xmlns:ns3="f9b48f56-a452-43f8-ab4e-7c7638eb9c91" targetNamespace="http://schemas.microsoft.com/office/2006/metadata/properties" ma:root="true" ma:fieldsID="fc07ab7148de757525811d951f095a3e" ns2:_="" ns3:_="">
    <xsd:import namespace="d231c9d6-8b98-4240-8655-92ac11c82dc0"/>
    <xsd:import namespace="f9b48f56-a452-43f8-ab4e-7c7638eb9c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1c9d6-8b98-4240-8655-92ac11c82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b48f56-a452-43f8-ab4e-7c7638eb9c9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b48f56-a452-43f8-ab4e-7c7638eb9c91">
      <UserInfo>
        <DisplayName/>
        <AccountId xsi:nil="true"/>
        <AccountType/>
      </UserInfo>
    </SharedWithUsers>
  </documentManagement>
</p:properties>
</file>

<file path=customXml/itemProps1.xml><?xml version="1.0" encoding="utf-8"?>
<ds:datastoreItem xmlns:ds="http://schemas.openxmlformats.org/officeDocument/2006/customXml" ds:itemID="{E3C4BEC8-CAF0-4270-BD88-3CC9C924CED4}">
  <ds:schemaRefs>
    <ds:schemaRef ds:uri="http://schemas.microsoft.com/sharepoint/v3/contenttype/forms"/>
  </ds:schemaRefs>
</ds:datastoreItem>
</file>

<file path=customXml/itemProps2.xml><?xml version="1.0" encoding="utf-8"?>
<ds:datastoreItem xmlns:ds="http://schemas.openxmlformats.org/officeDocument/2006/customXml" ds:itemID="{3985B363-4BFB-43CA-BC65-751F3F0CE91E}"/>
</file>

<file path=customXml/itemProps3.xml><?xml version="1.0" encoding="utf-8"?>
<ds:datastoreItem xmlns:ds="http://schemas.openxmlformats.org/officeDocument/2006/customXml" ds:itemID="{60898653-2E1B-4F4A-AFF4-EF667C4B1C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969</TotalTime>
  <Words>361</Words>
  <Application>Microsoft Office PowerPoint</Application>
  <PresentationFormat>Skærmshow (16:9)</PresentationFormat>
  <Paragraphs>68</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Montserrat</vt:lpstr>
      <vt:lpstr>Montserrat Light</vt:lpstr>
      <vt:lpstr>Montserrat Semi Bold</vt:lpstr>
      <vt:lpstr>Kontortema</vt:lpstr>
      <vt:lpstr>GOOD GOVERNANCE og ordentlighed  - ledetråde i håndteringen af VM i Qatar 2022 </vt:lpstr>
      <vt:lpstr>FIFA, UEFA og DBU - REFORMER AF GOOD GOVERNANCE</vt:lpstr>
      <vt:lpstr>DBU: SAMARBEJDE STYRKER INTEGRITETEN</vt:lpstr>
      <vt:lpstr>HVORDAN SER FREMTIDEN UD?</vt:lpstr>
      <vt:lpstr>Vi lægger pres, når Nye sager opstår</vt:lpstr>
      <vt:lpstr>Qatar er HELE idrættens udfordring  – ikke blot fodboldens</vt:lpstr>
      <vt:lpstr>DIF og DBU’s holdning er klar:</vt:lpstr>
      <vt:lpstr>samråd om internationale menneskerettigheder og forpligtelser ved afholdelse af store sportsbegivenheder (2015)</vt:lpstr>
      <vt:lpstr>Men vi er klar til at gå langt og presse på!</vt:lpstr>
      <vt:lpstr>PowerPoint-præsentation</vt:lpstr>
    </vt:vector>
  </TitlesOfParts>
  <Company>DBU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Roar Hansen</dc:creator>
  <cp:lastModifiedBy>Adam Grønholm - DBU</cp:lastModifiedBy>
  <cp:revision>57</cp:revision>
  <cp:lastPrinted>2012-09-26T10:18:05Z</cp:lastPrinted>
  <dcterms:created xsi:type="dcterms:W3CDTF">2012-09-25T12:51:11Z</dcterms:created>
  <dcterms:modified xsi:type="dcterms:W3CDTF">2019-09-30T21:02:58Z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0x0101003635C3CA58AF8B41832A286FD6F16765</vt:lpwstr>
  </property>
  <property fmtid="{D5CDD505-2E9C-101B-9397-08002B2CF9AE}" pid="3" name="IsMyDocuments">
    <vt:bool>true</vt:bool>
  </property>
  <property fmtid="{D5CDD505-2E9C-101B-9397-08002B2CF9AE}" pid="4" name="Order">
    <vt:r8>4887700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