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64D13-61F9-4D2B-88C7-BE713B32A08B}" v="2" dt="2019-09-11T08:26:12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offmann - DBU Fyn" userId="d7590c93-de7a-42a8-8c22-33b4b8edfa1e" providerId="ADAL" clId="{9BFEA2A4-4025-4338-BA2E-E3D51C50DE83}"/>
    <pc:docChg chg="custSel modSld">
      <pc:chgData name="Sarah Hoffmann - DBU Fyn" userId="d7590c93-de7a-42a8-8c22-33b4b8edfa1e" providerId="ADAL" clId="{9BFEA2A4-4025-4338-BA2E-E3D51C50DE83}" dt="2019-09-11T08:26:38.622" v="106" actId="1035"/>
      <pc:docMkLst>
        <pc:docMk/>
      </pc:docMkLst>
      <pc:sldChg chg="addSp delSp modSp">
        <pc:chgData name="Sarah Hoffmann - DBU Fyn" userId="d7590c93-de7a-42a8-8c22-33b4b8edfa1e" providerId="ADAL" clId="{9BFEA2A4-4025-4338-BA2E-E3D51C50DE83}" dt="2019-09-11T08:26:38.622" v="106" actId="1035"/>
        <pc:sldMkLst>
          <pc:docMk/>
          <pc:sldMk cId="2742279318" sldId="256"/>
        </pc:sldMkLst>
        <pc:picChg chg="del">
          <ac:chgData name="Sarah Hoffmann - DBU Fyn" userId="d7590c93-de7a-42a8-8c22-33b4b8edfa1e" providerId="ADAL" clId="{9BFEA2A4-4025-4338-BA2E-E3D51C50DE83}" dt="2019-09-11T08:25:16.123" v="0" actId="478"/>
          <ac:picMkLst>
            <pc:docMk/>
            <pc:sldMk cId="2742279318" sldId="256"/>
            <ac:picMk id="5" creationId="{C5526E8B-B942-4CCA-B3FC-6844ECF1BF13}"/>
          </ac:picMkLst>
        </pc:picChg>
        <pc:picChg chg="add mod">
          <ac:chgData name="Sarah Hoffmann - DBU Fyn" userId="d7590c93-de7a-42a8-8c22-33b4b8edfa1e" providerId="ADAL" clId="{9BFEA2A4-4025-4338-BA2E-E3D51C50DE83}" dt="2019-09-11T08:25:39.998" v="65" actId="1036"/>
          <ac:picMkLst>
            <pc:docMk/>
            <pc:sldMk cId="2742279318" sldId="256"/>
            <ac:picMk id="6" creationId="{0F825E48-E3C6-4BC6-993A-CD0D91EFA7BD}"/>
          </ac:picMkLst>
        </pc:picChg>
        <pc:picChg chg="add mod ord">
          <ac:chgData name="Sarah Hoffmann - DBU Fyn" userId="d7590c93-de7a-42a8-8c22-33b4b8edfa1e" providerId="ADAL" clId="{9BFEA2A4-4025-4338-BA2E-E3D51C50DE83}" dt="2019-09-11T08:26:38.622" v="106" actId="1035"/>
          <ac:picMkLst>
            <pc:docMk/>
            <pc:sldMk cId="2742279318" sldId="256"/>
            <ac:picMk id="8" creationId="{8CF1044E-3C59-4E01-88C6-DFC883A01E1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574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71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93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26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71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450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23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59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652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634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313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253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8CF1044E-3C59-4E01-88C6-DFC883A01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92"/>
            <a:ext cx="6858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2354E76-E533-435F-922F-64AFCA0EE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841248"/>
            <a:ext cx="5829300" cy="98777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7CF6A7F-09B3-4389-85C2-3B8314442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154944"/>
            <a:ext cx="5143500" cy="5379712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6" name="Billede 5" descr="Et billede, der indeholder tekst, skilt&#10;&#10;Automatisk genereret beskrivelse">
            <a:extLst>
              <a:ext uri="{FF2B5EF4-FFF2-40B4-BE49-F238E27FC236}">
                <a16:creationId xmlns:a16="http://schemas.microsoft.com/office/drawing/2014/main" id="{0F825E48-E3C6-4BC6-993A-CD0D91EFA7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10372"/>
            <a:ext cx="6858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7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43B8A89493F0448C19E1FB206A5C72" ma:contentTypeVersion="10" ma:contentTypeDescription="Opret et nyt dokument." ma:contentTypeScope="" ma:versionID="cd1f336710a9615ef1fddafe70035909">
  <xsd:schema xmlns:xsd="http://www.w3.org/2001/XMLSchema" xmlns:xs="http://www.w3.org/2001/XMLSchema" xmlns:p="http://schemas.microsoft.com/office/2006/metadata/properties" xmlns:ns2="83620b2b-afea-4207-97e9-a077f3027749" xmlns:ns3="64b50a9d-64ae-4fb7-b6f6-88450175a7f7" targetNamespace="http://schemas.microsoft.com/office/2006/metadata/properties" ma:root="true" ma:fieldsID="cc8254e9dc89d3f73189b1aa1bfe0778" ns2:_="" ns3:_="">
    <xsd:import namespace="83620b2b-afea-4207-97e9-a077f3027749"/>
    <xsd:import namespace="64b50a9d-64ae-4fb7-b6f6-88450175a7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20b2b-afea-4207-97e9-a077f30277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50a9d-64ae-4fb7-b6f6-88450175a7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5BCDC0-73F6-480E-AB69-E0CFB220E81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4b50a9d-64ae-4fb7-b6f6-88450175a7f7"/>
    <ds:schemaRef ds:uri="http://purl.org/dc/terms/"/>
    <ds:schemaRef ds:uri="83620b2b-afea-4207-97e9-a077f302774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E77D061-6188-4F0D-A705-56597E22C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C2E199-F910-4553-9F5C-2359680829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620b2b-afea-4207-97e9-a077f3027749"/>
    <ds:schemaRef ds:uri="64b50a9d-64ae-4fb7-b6f6-88450175a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A4-papir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Sarah Hoffmann - DBU Fyn</dc:creator>
  <cp:lastModifiedBy>Sarah Hoffmann - DBU Fyn</cp:lastModifiedBy>
  <cp:revision>1</cp:revision>
  <dcterms:created xsi:type="dcterms:W3CDTF">2019-09-11T08:14:53Z</dcterms:created>
  <dcterms:modified xsi:type="dcterms:W3CDTF">2019-09-11T08:26:47Z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0x010100A343B8A89493F0448C19E1FB206A5C72</vt:lpwstr>
  </property>
</Properties>
</file>